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261" r:id="rId6"/>
    <p:sldId id="262" r:id="rId7"/>
    <p:sldId id="263" r:id="rId8"/>
    <p:sldId id="264" r:id="rId9"/>
    <p:sldId id="265" r:id="rId10"/>
    <p:sldId id="276" r:id="rId11"/>
    <p:sldId id="266" r:id="rId12"/>
    <p:sldId id="277" r:id="rId13"/>
    <p:sldId id="267" r:id="rId14"/>
    <p:sldId id="268" r:id="rId15"/>
    <p:sldId id="269" r:id="rId16"/>
    <p:sldId id="270" r:id="rId17"/>
    <p:sldId id="271" r:id="rId18"/>
    <p:sldId id="274" r:id="rId19"/>
    <p:sldId id="275"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16035955"/>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300582349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1751628695"/>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269480-6C99-4330-AB42-BF7819F349CF}"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869586839"/>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269480-6C99-4330-AB42-BF7819F349CF}"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386972139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269480-6C99-4330-AB42-BF7819F349CF}" type="datetimeFigureOut">
              <a:rPr lang="en-US" smtClean="0"/>
              <a:t>5/6/2020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264277499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269480-6C99-4330-AB42-BF7819F349CF}" type="datetimeFigureOut">
              <a:rPr lang="en-US" smtClean="0"/>
              <a:t>5/6/2020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814016789"/>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269480-6C99-4330-AB42-BF7819F349CF}"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2889902460"/>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269480-6C99-4330-AB42-BF7819F349CF}"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224110847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4106011407"/>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78900901"/>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522073335"/>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65749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282343515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193359245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269480-6C99-4330-AB42-BF7819F349CF}"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A43E0D-D548-4295-BC3E-23DCA1F6DB98}" type="slidenum">
              <a:rPr lang="en-US" smtClean="0"/>
              <a:t>‹#›</a:t>
            </a:fld>
            <a:endParaRPr lang="en-US"/>
          </a:p>
        </p:txBody>
      </p:sp>
    </p:spTree>
    <p:extLst>
      <p:ext uri="{BB962C8B-B14F-4D97-AF65-F5344CB8AC3E}">
        <p14:creationId xmlns:p14="http://schemas.microsoft.com/office/powerpoint/2010/main" val="1891481042"/>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1" name="hammer.wav"/>
          </p:stSnd>
        </p:sndAc>
      </p:transition>
    </mc:Choice>
    <mc:Fallback xmlns="">
      <p:transition spd="slow" advClick="0" advTm="40000">
        <p:fade/>
        <p:sndAc>
          <p:stSnd>
            <p:snd r:embed="rId3" name="hammer.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F269480-6C99-4330-AB42-BF7819F349CF}" type="datetimeFigureOut">
              <a:rPr lang="en-US" smtClean="0"/>
              <a:t>5/6/2020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5A43E0D-D548-4295-BC3E-23DCA1F6DB98}" type="slidenum">
              <a:rPr lang="en-US" smtClean="0"/>
              <a:t>‹#›</a:t>
            </a:fld>
            <a:endParaRPr lang="en-US"/>
          </a:p>
        </p:txBody>
      </p:sp>
    </p:spTree>
    <p:extLst>
      <p:ext uri="{BB962C8B-B14F-4D97-AF65-F5344CB8AC3E}">
        <p14:creationId xmlns:p14="http://schemas.microsoft.com/office/powerpoint/2010/main" val="271887993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mc:AlternateContent xmlns:mc="http://schemas.openxmlformats.org/markup-compatibility/2006" xmlns:p14="http://schemas.microsoft.com/office/powerpoint/2010/main">
    <mc:Choice Requires="p14">
      <p:transition spd="slow" p14:dur="3400" advClick="0" advTm="40000">
        <p14:reveal/>
        <p:sndAc>
          <p:stSnd>
            <p:snd r:embed="rId18" name="hammer.wav"/>
          </p:stSnd>
        </p:sndAc>
      </p:transition>
    </mc:Choice>
    <mc:Fallback xmlns="">
      <p:transition spd="slow" advClick="0" advTm="40000">
        <p:fade/>
        <p:sndAc>
          <p:stSnd>
            <p:snd r:embed="rId19" name="hammer.wav"/>
          </p:stSnd>
        </p:sndAc>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ideo" Target="https://www.youtube.com/embed/ErwiBz1QA4o?feature=oembed" TargetMode="External"/><Relationship Id="rId5" Type="http://schemas.openxmlformats.org/officeDocument/2006/relationships/audio" Target="../media/audio1.wav"/><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ideo" Target="https://www.youtube.com/embed/hnp2PgB9QuY?feature=oembed" TargetMode="External"/><Relationship Id="rId5" Type="http://schemas.openxmlformats.org/officeDocument/2006/relationships/audio" Target="../media/audio1.wav"/><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JN1AUtSnjY" TargetMode="External"/><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openxmlformats.org/officeDocument/2006/relationships/hyperlink" Target="https://www.youtube.com/channel/UC7OsfH-6HM3Qy8vZar6rYRA"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mailto:Annaadams543@gmail.com" TargetMode="External"/><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4" name="Group 1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5" name="Straight Connector 2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2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7"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Isosceles Triangle 2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Isosceles Triangle 2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4" name="Isosceles Triangle 2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C6B0DA6-C79F-4EB0-8DA1-6AAC2E37EBF5}"/>
              </a:ext>
            </a:extLst>
          </p:cNvPr>
          <p:cNvSpPr>
            <a:spLocks noGrp="1"/>
          </p:cNvSpPr>
          <p:nvPr>
            <p:ph type="title"/>
          </p:nvPr>
        </p:nvSpPr>
        <p:spPr>
          <a:xfrm>
            <a:off x="4510445" y="1337858"/>
            <a:ext cx="4763558" cy="3176587"/>
          </a:xfrm>
        </p:spPr>
        <p:txBody>
          <a:bodyPr vert="horz" lIns="91440" tIns="45720" rIns="91440" bIns="45720" rtlCol="0" anchor="b">
            <a:normAutofit fontScale="90000"/>
          </a:bodyPr>
          <a:lstStyle/>
          <a:p>
            <a:pPr>
              <a:lnSpc>
                <a:spcPct val="90000"/>
              </a:lnSpc>
            </a:pPr>
            <a:r>
              <a:rPr lang="en-US" sz="5400" kern="1200" dirty="0">
                <a:solidFill>
                  <a:schemeClr val="accent1"/>
                </a:solidFill>
                <a:latin typeface="+mj-lt"/>
                <a:ea typeface="+mj-ea"/>
                <a:cs typeface="+mj-cs"/>
              </a:rPr>
              <a:t>GOD LOVES YOU</a:t>
            </a:r>
            <a:br>
              <a:rPr lang="en-US" sz="5400" kern="1200" dirty="0">
                <a:solidFill>
                  <a:schemeClr val="accent1"/>
                </a:solidFill>
                <a:latin typeface="+mj-lt"/>
                <a:ea typeface="+mj-ea"/>
                <a:cs typeface="+mj-cs"/>
              </a:rPr>
            </a:br>
            <a:br>
              <a:rPr lang="en-US" sz="5400" kern="1200" dirty="0">
                <a:solidFill>
                  <a:schemeClr val="accent1"/>
                </a:solidFill>
                <a:latin typeface="+mj-lt"/>
                <a:ea typeface="+mj-ea"/>
                <a:cs typeface="+mj-cs"/>
              </a:rPr>
            </a:br>
            <a:r>
              <a:rPr lang="en-US" sz="5400" kern="1200" dirty="0">
                <a:solidFill>
                  <a:schemeClr val="accent1"/>
                </a:solidFill>
                <a:latin typeface="+mj-lt"/>
                <a:ea typeface="+mj-ea"/>
                <a:cs typeface="+mj-cs"/>
              </a:rPr>
              <a:t>John 3:16 </a:t>
            </a:r>
            <a:br>
              <a:rPr lang="en-US" sz="5400" kern="1200" dirty="0">
                <a:solidFill>
                  <a:schemeClr val="accent1"/>
                </a:solidFill>
                <a:latin typeface="+mj-lt"/>
                <a:ea typeface="+mj-ea"/>
                <a:cs typeface="+mj-cs"/>
              </a:rPr>
            </a:br>
            <a:endParaRPr lang="en-US" sz="5400" kern="1200" dirty="0">
              <a:solidFill>
                <a:schemeClr val="accent1"/>
              </a:solidFill>
              <a:latin typeface="+mj-lt"/>
              <a:ea typeface="+mj-ea"/>
              <a:cs typeface="+mj-cs"/>
            </a:endParaRPr>
          </a:p>
        </p:txBody>
      </p:sp>
      <p:sp>
        <p:nvSpPr>
          <p:cNvPr id="32" name="Isosceles Triangle 31">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15" name="Content Placeholder 14" descr="World">
            <a:extLst>
              <a:ext uri="{FF2B5EF4-FFF2-40B4-BE49-F238E27FC236}">
                <a16:creationId xmlns:a16="http://schemas.microsoft.com/office/drawing/2014/main" id="{7D07687A-81AD-4E11-81F4-23215E0BEEB0}"/>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358268321"/>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5" name="hammer.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ED2FFF-51D3-4E83-8880-BFD9129363A8}"/>
              </a:ext>
            </a:extLst>
          </p:cNvPr>
          <p:cNvSpPr/>
          <p:nvPr/>
        </p:nvSpPr>
        <p:spPr>
          <a:xfrm>
            <a:off x="152400" y="466725"/>
            <a:ext cx="8991600" cy="6600077"/>
          </a:xfrm>
          <a:prstGeom prst="rect">
            <a:avLst/>
          </a:prstGeom>
        </p:spPr>
        <p:txBody>
          <a:bodyPr wrap="square">
            <a:spAutoFit/>
          </a:bodyPr>
          <a:lstStyle/>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God Loves you and everyone on this planet, so much so that when SIN (unbelief of God and his Way of doing things which led to disobedience with consequences) was committed; he already had HIS plan to resolve the problem.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Sin is the problem and it resulted in a broken relationship which produced a separation from him; But THANKS BE TO GOD, that was not the end of the story. FOR he set in motion HIS plan to send the ANSWER to bring mankind back into relationship with him.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cs typeface="Times New Roman" panose="02020603050405020304" pitchFamily="18" charset="0"/>
              </a:rPr>
              <a:t>	We are talking about “IN THE BEGINNING” expressed in the first 3 chapters in Genesis and the first chapter of John. One should make time to read those chapters especially since he has given all us the time during this crisis and the opportunity to do so…while honoring the request of quarantine and the restrictions given for our health and others.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45099533"/>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0474D7-637B-4FBF-B9D7-A486C960F6B5}"/>
              </a:ext>
            </a:extLst>
          </p:cNvPr>
          <p:cNvSpPr/>
          <p:nvPr/>
        </p:nvSpPr>
        <p:spPr>
          <a:xfrm>
            <a:off x="1019175" y="590550"/>
            <a:ext cx="8124825" cy="3638112"/>
          </a:xfrm>
          <a:prstGeom prst="rect">
            <a:avLst/>
          </a:prstGeom>
        </p:spPr>
        <p:txBody>
          <a:bodyPr wrap="square">
            <a:spAutoFit/>
          </a:bodyPr>
          <a:lstStyle/>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We have heard what has been spoken to us by our natural leaders, let us allow GOD to speak to us and give us the answers to some of our questions and listen attentively.</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For all that we see and hear that is evil stems from SIN and where mankind (people) began to walk daily from their lower state (carnality – through our five senses -fleshly which means; we learn from what we see, hear, touch, taste, smell and feel).  But Thanks be to God the story, mankind and our lives didn’t stop there.</a:t>
            </a:r>
          </a:p>
        </p:txBody>
      </p:sp>
    </p:spTree>
    <p:extLst>
      <p:ext uri="{BB962C8B-B14F-4D97-AF65-F5344CB8AC3E}">
        <p14:creationId xmlns:p14="http://schemas.microsoft.com/office/powerpoint/2010/main" val="2888976169"/>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087287-64FE-41EE-9BAD-31448C8569A0}"/>
              </a:ext>
            </a:extLst>
          </p:cNvPr>
          <p:cNvSpPr/>
          <p:nvPr/>
        </p:nvSpPr>
        <p:spPr>
          <a:xfrm>
            <a:off x="1362075" y="895350"/>
            <a:ext cx="7781925" cy="5601598"/>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For the solution, the Answer to the problem (s) was sent to reconcile everyone back to the original higher state (led by the Holy Spirit which gives higher knowledge than our 5 senses) back into a relationship with God.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For there is good and evil and we see and hear it very distinctly every single day of our lives. Thank God HIS plan to bring us back into relationship with him and our higher state was and is executed by believing and receiving HIS Son, Jesus Christ.</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Sounds simple enough but because there is someone whose primary assignment is to block, hinder, and distract everyone from hearing, seeing and discovering the truth; it is that biggest struggle a human being will encounter.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104783"/>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F3530C-7AC2-44B7-A392-85C5164B679B}"/>
              </a:ext>
            </a:extLst>
          </p:cNvPr>
          <p:cNvSpPr/>
          <p:nvPr/>
        </p:nvSpPr>
        <p:spPr>
          <a:xfrm>
            <a:off x="800100" y="314325"/>
            <a:ext cx="8343900" cy="6194324"/>
          </a:xfrm>
          <a:prstGeom prst="rect">
            <a:avLst/>
          </a:prstGeom>
        </p:spPr>
        <p:txBody>
          <a:bodyPr wrap="square">
            <a:spAutoFit/>
          </a:bodyPr>
          <a:lstStyle/>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Asking for forgiveness of your sins (daily walking in unbelief and disobedience) shifts and actually pulls you out of the kingdom of darkness into the Kingdom of God. Why is it so hard? Many have not understood that they were born in darkness and separated from God. Even worse, how to get back in relationship with God, but something inside knows there is something missing, or wrong.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How would you know if no one took the time to tell you? When all you were taught is to go to school get an education, so one can set their goals to get a good job or career and become successful. Or you use your God-given talent or gift to make money and obtain what the world calls fame and success. While pursuing those avenues one has bumped into LIFE and all that it brings with it, whether it is the good, bad, and sometimes ugly.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991405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078CC2-CAD9-4C99-9398-E9AB46ECB435}"/>
              </a:ext>
            </a:extLst>
          </p:cNvPr>
          <p:cNvSpPr/>
          <p:nvPr/>
        </p:nvSpPr>
        <p:spPr>
          <a:xfrm>
            <a:off x="685799" y="628650"/>
            <a:ext cx="9058275" cy="4659032"/>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GOD HAS GIVEN US DURING THIS CRISIS AN OPPORTUNITY:</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Tx/>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TO RE-EVALUATE OUR LIVES, IS HE IN IT?  IF not ASK him into your heart by confessing with your mouth and believing with your heart that God loves you so much that he sent his Son, Jesus Christ as the answer to the problem. He became sin on your behalf and became the curse so that you can be forgiven and receive eternal life.  Ask for forgiveness for your unbelief and disobedience for all have come short and have sinned.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Repent (change your mind) and willing think and walk in the complete opposite direction by renewing your mind by reading and asking for understanding and guidance of the Holy Spirit.  Don’t stop there ask him for the gift of the Holy Spirt so that The Holy Bible comes alive to you when you read it and discover what automatically belongs to you because of your belief and obedience. </a:t>
            </a:r>
          </a:p>
        </p:txBody>
      </p:sp>
    </p:spTree>
    <p:extLst>
      <p:ext uri="{BB962C8B-B14F-4D97-AF65-F5344CB8AC3E}">
        <p14:creationId xmlns:p14="http://schemas.microsoft.com/office/powerpoint/2010/main" val="4253906522"/>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67C340-4376-4DBB-B570-E8EF004DFF86}"/>
              </a:ext>
            </a:extLst>
          </p:cNvPr>
          <p:cNvSpPr/>
          <p:nvPr/>
        </p:nvSpPr>
        <p:spPr>
          <a:xfrm>
            <a:off x="410817" y="901148"/>
            <a:ext cx="10152408" cy="3568477"/>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-TO RE-PRIOTIZE, IS HE FIRST? If he is not, go ahead and make him first. Keep developing your relationship with him by including him in what you read, do, speak and decide daily through the guidance of the Holy Spirit. Worship and praise him with a grateful heart and you will discover how great he is and how much he Loves you.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He cares what you care about and has an answer for every issue or problem that may arise including what is going on in this and any other Crisis. Whether it be your health (mentally or physically), Income (lack of finances, or money management), unhealthy habits that are destroying your health, anxieties and no peace (his peace surpassing all understanding) just ASK HIM for HELP.</a:t>
            </a:r>
          </a:p>
        </p:txBody>
      </p:sp>
    </p:spTree>
    <p:extLst>
      <p:ext uri="{BB962C8B-B14F-4D97-AF65-F5344CB8AC3E}">
        <p14:creationId xmlns:p14="http://schemas.microsoft.com/office/powerpoint/2010/main" val="4102001055"/>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B5D81B-57AB-4952-BDCE-E252AE9DFE20}"/>
              </a:ext>
            </a:extLst>
          </p:cNvPr>
          <p:cNvSpPr/>
          <p:nvPr/>
        </p:nvSpPr>
        <p:spPr>
          <a:xfrm>
            <a:off x="516835" y="808382"/>
            <a:ext cx="9379639" cy="3773662"/>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-TO CONFESS YOUR FAULTS TO HIM with the understanding he is waiting for you and will forgive you. Believe you have a clean slate and move on but be know that you must forgive others so that you can be forgiven. Just do it out of obedience.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So:</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After asking him into your heart by confessing with your mouth and believing with your heart,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after setting aside some quiet time and a place away from distraction to meet with God because you have put him first and your relationship a priority. For by putting God in his rightful place in your life helps put everything else in order,</a:t>
            </a:r>
          </a:p>
        </p:txBody>
      </p:sp>
    </p:spTree>
    <p:extLst>
      <p:ext uri="{BB962C8B-B14F-4D97-AF65-F5344CB8AC3E}">
        <p14:creationId xmlns:p14="http://schemas.microsoft.com/office/powerpoint/2010/main" val="3620667263"/>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F4A9BA-8F04-4C14-A557-F710CD30DC52}"/>
              </a:ext>
            </a:extLst>
          </p:cNvPr>
          <p:cNvSpPr/>
          <p:nvPr/>
        </p:nvSpPr>
        <p:spPr>
          <a:xfrm>
            <a:off x="556591" y="755374"/>
            <a:ext cx="8839200" cy="5521512"/>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*after developing  your own relationship with him by reading the Holy Bible and allowing the Holy Spirit to guide your steps into a better understanding of what is really going on and what he has already done for you through Jesus Christ, his son,</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*after re-evaluating your own lives and the role you in play in others,</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*after confessing your faults daily and being transparent with others,</a:t>
            </a:r>
          </a:p>
          <a:p>
            <a:pPr marL="342900" indent="-342900">
              <a:lnSpc>
                <a:spcPct val="107000"/>
              </a:lnSpc>
              <a:spcAft>
                <a:spcPts val="800"/>
              </a:spcAft>
              <a:buFont typeface="Arial" panose="020B0604020202020204" pitchFamily="34" charset="0"/>
              <a:buChar char="•"/>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*after asking forgiveness and forgiving others,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One will begin to see more clearly GOD’s plan for mankind and how much he does love us.</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3" name="Title 2">
            <a:extLst>
              <a:ext uri="{FF2B5EF4-FFF2-40B4-BE49-F238E27FC236}">
                <a16:creationId xmlns:a16="http://schemas.microsoft.com/office/drawing/2014/main" id="{6AE3F312-7CDC-45D5-9953-96559FE1FBA1}"/>
              </a:ext>
            </a:extLst>
          </p:cNvPr>
          <p:cNvSpPr>
            <a:spLocks noGrp="1"/>
          </p:cNvSpPr>
          <p:nvPr>
            <p:ph type="ctrTitle" idx="4294967295"/>
          </p:nvPr>
        </p:nvSpPr>
        <p:spPr>
          <a:xfrm>
            <a:off x="0" y="2405063"/>
            <a:ext cx="7767638" cy="1646237"/>
          </a:xfrm>
        </p:spPr>
        <p:txBody>
          <a:bodyPr/>
          <a:lstStyle/>
          <a:p>
            <a:br>
              <a:rPr lang="en-US" dirty="0"/>
            </a:br>
            <a:endParaRPr lang="en-US" dirty="0"/>
          </a:p>
        </p:txBody>
      </p:sp>
    </p:spTree>
    <p:extLst>
      <p:ext uri="{BB962C8B-B14F-4D97-AF65-F5344CB8AC3E}">
        <p14:creationId xmlns:p14="http://schemas.microsoft.com/office/powerpoint/2010/main" val="565157603"/>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5112DE-B224-4252-AFD1-2D393CA8F742}"/>
              </a:ext>
            </a:extLst>
          </p:cNvPr>
          <p:cNvSpPr>
            <a:spLocks noGrp="1"/>
          </p:cNvSpPr>
          <p:nvPr>
            <p:ph type="title"/>
          </p:nvPr>
        </p:nvSpPr>
        <p:spPr/>
        <p:txBody>
          <a:bodyPr/>
          <a:lstStyle/>
          <a:p>
            <a:r>
              <a:rPr lang="en-US" dirty="0"/>
              <a:t>			Great is your Faithfulness #1</a:t>
            </a:r>
          </a:p>
        </p:txBody>
      </p:sp>
      <p:pic>
        <p:nvPicPr>
          <p:cNvPr id="22" name="Online Media 21" title="Great Is Thy Faithfulness | Maranatha! Music (Lyric Video)">
            <a:hlinkClick r:id="" action="ppaction://media"/>
            <a:extLst>
              <a:ext uri="{FF2B5EF4-FFF2-40B4-BE49-F238E27FC236}">
                <a16:creationId xmlns:a16="http://schemas.microsoft.com/office/drawing/2014/main" id="{ED0629E6-B8C2-44EA-B066-9AE36C3CD501}"/>
              </a:ext>
            </a:extLst>
          </p:cNvPr>
          <p:cNvPicPr>
            <a:picLocks noGrp="1" noRot="1" noChangeAspect="1"/>
          </p:cNvPicPr>
          <p:nvPr>
            <p:ph idx="1"/>
            <a:videoFile r:link="rId1"/>
          </p:nvPr>
        </p:nvPicPr>
        <p:blipFill>
          <a:blip r:embed="rId4"/>
          <a:stretch>
            <a:fillRect/>
          </a:stretch>
        </p:blipFill>
        <p:spPr>
          <a:xfrm>
            <a:off x="1538840" y="2160588"/>
            <a:ext cx="6900862" cy="3881437"/>
          </a:xfrm>
          <a:prstGeom prst="rect">
            <a:avLst/>
          </a:prstGeom>
        </p:spPr>
      </p:pic>
    </p:spTree>
    <p:extLst>
      <p:ext uri="{BB962C8B-B14F-4D97-AF65-F5344CB8AC3E}">
        <p14:creationId xmlns:p14="http://schemas.microsoft.com/office/powerpoint/2010/main" val="51541491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3" name="hammer.wav"/>
          </p:stSnd>
        </p:sndAc>
      </p:transition>
    </mc:Choice>
    <mc:Fallback xmlns="">
      <p:transition spd="slow" advClick="0" advTm="40000">
        <p:fade/>
        <p:sndAc>
          <p:stSnd>
            <p:snd r:embed="rId5" name="hamm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
                </p:tgtEl>
              </p:cMediaNode>
            </p:vide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79C372-7BB5-4B90-AF6D-A047BD60FB36}"/>
              </a:ext>
            </a:extLst>
          </p:cNvPr>
          <p:cNvSpPr/>
          <p:nvPr/>
        </p:nvSpPr>
        <p:spPr>
          <a:xfrm>
            <a:off x="662609" y="848139"/>
            <a:ext cx="8481391" cy="4556440"/>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You will begin to see how wonderful it is to become a child that has a Father that loves him/her so much that he wants them to return back to the original higher state (which is being made in his image and lead by His Spirit) back into relationship with him. This opportunity is for every human being on this planet for all has sin and come short and can be saved by grace not by works or being what we believe is good.</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You will discover the truth of how much God LOVES you and how he wants the best for you and yours and will give you wisdom to overcome every roadblock, hindrance, and distraction.  His priority is FAMILY and HIS CHILDREN and when you receive his Son, Jesus Christ and understand the redemptive plan (HIS Plan); you will worship and adore him, reverence and obey him, and walk in faith and love toward others. </a:t>
            </a:r>
          </a:p>
        </p:txBody>
      </p:sp>
    </p:spTree>
    <p:extLst>
      <p:ext uri="{BB962C8B-B14F-4D97-AF65-F5344CB8AC3E}">
        <p14:creationId xmlns:p14="http://schemas.microsoft.com/office/powerpoint/2010/main" val="3247998300"/>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45B86B-76A1-4341-A9AE-A2ACD64F2397}"/>
              </a:ext>
            </a:extLst>
          </p:cNvPr>
          <p:cNvSpPr/>
          <p:nvPr/>
        </p:nvSpPr>
        <p:spPr>
          <a:xfrm>
            <a:off x="1507066" y="1578132"/>
            <a:ext cx="6989819" cy="4020809"/>
          </a:xfrm>
          <a:prstGeom prst="rect">
            <a:avLst/>
          </a:prstGeom>
        </p:spPr>
        <p:txBody>
          <a:bodyPr vert="horz" lIns="91440" tIns="45720" rIns="91440" bIns="45720" rtlCol="0" anchor="b">
            <a:normAutofit/>
          </a:bodyPr>
          <a:lstStyle/>
          <a:p>
            <a:pPr algn="r">
              <a:spcBef>
                <a:spcPct val="0"/>
              </a:spcBef>
              <a:spcAft>
                <a:spcPts val="800"/>
              </a:spcAft>
            </a:pPr>
            <a:endParaRPr lang="en-US" sz="5400" kern="1200" dirty="0">
              <a:solidFill>
                <a:schemeClr val="accent1"/>
              </a:solidFill>
              <a:latin typeface="+mj-lt"/>
              <a:ea typeface="+mj-ea"/>
              <a:cs typeface="+mj-cs"/>
            </a:endParaRPr>
          </a:p>
        </p:txBody>
      </p:sp>
      <p:sp>
        <p:nvSpPr>
          <p:cNvPr id="3" name="Title 2">
            <a:extLst>
              <a:ext uri="{FF2B5EF4-FFF2-40B4-BE49-F238E27FC236}">
                <a16:creationId xmlns:a16="http://schemas.microsoft.com/office/drawing/2014/main" id="{3E4EAFBE-0E1A-4289-9F34-623D85850A7A}"/>
              </a:ext>
            </a:extLst>
          </p:cNvPr>
          <p:cNvSpPr>
            <a:spLocks noGrp="1"/>
          </p:cNvSpPr>
          <p:nvPr>
            <p:ph type="title"/>
          </p:nvPr>
        </p:nvSpPr>
        <p:spPr/>
        <p:txBody>
          <a:bodyPr/>
          <a:lstStyle/>
          <a:p>
            <a:r>
              <a:rPr lang="en-US" dirty="0"/>
              <a:t>				Somebody Bigger #2</a:t>
            </a:r>
          </a:p>
        </p:txBody>
      </p:sp>
      <p:pic>
        <p:nvPicPr>
          <p:cNvPr id="23" name="Online Media 22" title="Somebody bigger     Jeff Majors / JEAN CARNE">
            <a:hlinkClick r:id="" action="ppaction://media"/>
            <a:extLst>
              <a:ext uri="{FF2B5EF4-FFF2-40B4-BE49-F238E27FC236}">
                <a16:creationId xmlns:a16="http://schemas.microsoft.com/office/drawing/2014/main" id="{89EB1B52-FE76-4703-A29F-338189FFA919}"/>
              </a:ext>
            </a:extLst>
          </p:cNvPr>
          <p:cNvPicPr>
            <a:picLocks noGrp="1" noRot="1" noChangeAspect="1"/>
          </p:cNvPicPr>
          <p:nvPr>
            <p:ph idx="1"/>
            <a:videoFile r:link="rId1"/>
          </p:nvPr>
        </p:nvPicPr>
        <p:blipFill>
          <a:blip r:embed="rId4"/>
          <a:stretch>
            <a:fillRect/>
          </a:stretch>
        </p:blipFill>
        <p:spPr>
          <a:xfrm>
            <a:off x="2387600" y="2160588"/>
            <a:ext cx="5178425" cy="3881437"/>
          </a:xfrm>
          <a:prstGeom prst="rect">
            <a:avLst/>
          </a:prstGeom>
        </p:spPr>
      </p:pic>
    </p:spTree>
    <p:extLst>
      <p:ext uri="{BB962C8B-B14F-4D97-AF65-F5344CB8AC3E}">
        <p14:creationId xmlns:p14="http://schemas.microsoft.com/office/powerpoint/2010/main" val="3753655646"/>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3" name="hammer.wav"/>
          </p:stSnd>
        </p:sndAc>
      </p:transition>
    </mc:Choice>
    <mc:Fallback xmlns="">
      <p:transition spd="slow" advClick="0" advTm="40000">
        <p:fade/>
        <p:sndAc>
          <p:stSnd>
            <p:snd r:embed="rId5" name="hamm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A578C3-F103-4509-8D0B-FE249B11F29A}"/>
              </a:ext>
            </a:extLst>
          </p:cNvPr>
          <p:cNvSpPr/>
          <p:nvPr/>
        </p:nvSpPr>
        <p:spPr>
          <a:xfrm>
            <a:off x="609601" y="901148"/>
            <a:ext cx="8507895" cy="3453189"/>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YES, GOD is AWESOME and has given us the ANSWER and HE is the CURE; we must seek, believe, and receive all that he has done through his Son, JESUS CHRIST.</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GOD is speaking LOUD, and I pray that you hear, believe and receive ALL that he has for you and yours, In Jesus Name.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BE GREAT IN JESUS’ NAME AND SHARE HIS LOVE and when this crisis is over; I pray he will lead you to a place of worship where you can find leadership that will teach and train you to serve, share and witness to others about the goodness and mercy of God through Jesus Christ.   </a:t>
            </a:r>
          </a:p>
        </p:txBody>
      </p:sp>
    </p:spTree>
    <p:extLst>
      <p:ext uri="{BB962C8B-B14F-4D97-AF65-F5344CB8AC3E}">
        <p14:creationId xmlns:p14="http://schemas.microsoft.com/office/powerpoint/2010/main" val="3845218593"/>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2D04F4-7852-492A-A057-65B5924D2B5B}"/>
              </a:ext>
            </a:extLst>
          </p:cNvPr>
          <p:cNvSpPr/>
          <p:nvPr/>
        </p:nvSpPr>
        <p:spPr>
          <a:xfrm>
            <a:off x="781878" y="543339"/>
            <a:ext cx="8481392" cy="4432304"/>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Truth and Guidance to Remember:</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-Sin and Death are common denominators and does not discriminates among humanity.  It is expressed in the first chapters in Genesis with Adam and Eve’s unbelief and disobedience. Spiritual death separated God and Man’s relationship which affected all of mankind (every human being on this planet).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-The fallen state and curses brought about labor, murder, destruction, covenants, types and shadows with sacrifices and GOD only speaking through a few prophets, priests, kings , and designated individuals. These designated persons were communicators from God to Man throughout the Old Testament and into the New Testament until His son Jesus Christ was born.</a:t>
            </a:r>
          </a:p>
        </p:txBody>
      </p:sp>
    </p:spTree>
    <p:extLst>
      <p:ext uri="{BB962C8B-B14F-4D97-AF65-F5344CB8AC3E}">
        <p14:creationId xmlns:p14="http://schemas.microsoft.com/office/powerpoint/2010/main" val="1169726155"/>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557744-0A29-46CD-8F22-D99EA5BC4031}"/>
              </a:ext>
            </a:extLst>
          </p:cNvPr>
          <p:cNvSpPr/>
          <p:nvPr/>
        </p:nvSpPr>
        <p:spPr>
          <a:xfrm>
            <a:off x="676275" y="1295400"/>
            <a:ext cx="8467725" cy="4170052"/>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-Study both the Old Testament (especially the 1</a:t>
            </a:r>
            <a:r>
              <a:rPr lang="en-US" baseline="30000" dirty="0">
                <a:latin typeface="Calibri" panose="020F0502020204030204" pitchFamily="34" charset="0"/>
                <a:ea typeface="Calibri" panose="020F0502020204030204" pitchFamily="34" charset="0"/>
                <a:cs typeface="Times New Roman" panose="02020603050405020304" pitchFamily="18" charset="0"/>
              </a:rPr>
              <a:t>st</a:t>
            </a:r>
            <a:r>
              <a:rPr lang="en-US" dirty="0">
                <a:latin typeface="Calibri" panose="020F0502020204030204" pitchFamily="34" charset="0"/>
                <a:ea typeface="Calibri" panose="020F0502020204030204" pitchFamily="34" charset="0"/>
                <a:cs typeface="Times New Roman" panose="02020603050405020304" pitchFamily="18" charset="0"/>
              </a:rPr>
              <a:t> five books) and New Testament (especially the 1</a:t>
            </a:r>
            <a:r>
              <a:rPr lang="en-US" baseline="30000" dirty="0">
                <a:latin typeface="Calibri" panose="020F0502020204030204" pitchFamily="34" charset="0"/>
                <a:ea typeface="Calibri" panose="020F0502020204030204" pitchFamily="34" charset="0"/>
                <a:cs typeface="Times New Roman" panose="02020603050405020304" pitchFamily="18" charset="0"/>
              </a:rPr>
              <a:t>st</a:t>
            </a:r>
            <a:r>
              <a:rPr lang="en-US" dirty="0">
                <a:latin typeface="Calibri" panose="020F0502020204030204" pitchFamily="34" charset="0"/>
                <a:ea typeface="Calibri" panose="020F0502020204030204" pitchFamily="34" charset="0"/>
                <a:cs typeface="Times New Roman" panose="02020603050405020304" pitchFamily="18" charset="0"/>
              </a:rPr>
              <a:t> five books) which includes the Acts of the Apostles and ask the Holy Spirit to reveal to you the trail and pathway of the redemption plan. HIS </a:t>
            </a:r>
            <a:r>
              <a:rPr lang="en-US" sz="2000" dirty="0">
                <a:latin typeface="Times New Roman" panose="02020603050405020304" pitchFamily="18" charset="0"/>
                <a:ea typeface="Calibri" panose="020F0502020204030204" pitchFamily="34" charset="0"/>
                <a:cs typeface="Times New Roman" panose="02020603050405020304" pitchFamily="18" charset="0"/>
              </a:rPr>
              <a:t>PLAN</a:t>
            </a:r>
            <a:r>
              <a:rPr lang="en-US" dirty="0">
                <a:latin typeface="Calibri" panose="020F0502020204030204" pitchFamily="34" charset="0"/>
                <a:ea typeface="Calibri" panose="020F0502020204030204" pitchFamily="34" charset="0"/>
                <a:cs typeface="Times New Roman" panose="02020603050405020304" pitchFamily="18" charset="0"/>
              </a:rPr>
              <a:t> to recapture the relationship between God and Mankind was wonderful and brilliantly executed throughout generations and generations to fulfill scripture and the fullness of time. He sent his son (manifested in the flesh in the New Testament) as the only sacrifice that paid the debt and annihilate the enemy to mankind and gave us a New Covenant.</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-Our enemy however, method of operation is to kill, steal, and destroy by any means necessary. He promotes pride, fear, deception, manipulation, and intimidation to distract, hinder and block knowledge and truth therefore mankind struggles throughout their everyday lives without God. The whole Bible demonstrates the LOVE of God for his family and the longing of children set free by receiving His Son. </a:t>
            </a:r>
          </a:p>
        </p:txBody>
      </p:sp>
    </p:spTree>
    <p:extLst>
      <p:ext uri="{BB962C8B-B14F-4D97-AF65-F5344CB8AC3E}">
        <p14:creationId xmlns:p14="http://schemas.microsoft.com/office/powerpoint/2010/main" val="183134092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F3E75F-A46C-42A0-B41A-66B779DD6435}"/>
              </a:ext>
            </a:extLst>
          </p:cNvPr>
          <p:cNvSpPr/>
          <p:nvPr/>
        </p:nvSpPr>
        <p:spPr>
          <a:xfrm>
            <a:off x="569844" y="834887"/>
            <a:ext cx="8362122" cy="3568477"/>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-STUDY AND STUDY…. there is so much more to discover …you have the time, so carve out a space for GOD. Return Back to GOD through his Son, JESUS Christ; so when this particular crisis is over you and your family will be equipped with the knowledge, peace, ammunition, resources, tools, armor for spiritual warfare, overcoming strength and joy to move forward  with the guidance of the Holy Spirit.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-Fellowship with likeminded believers to grow up IN CHRIST.  It is an INSIDE JOB and requires us to surrender and follow the prompting and leading of the Holy Spirit. Amen and Amen.</a:t>
            </a:r>
          </a:p>
        </p:txBody>
      </p:sp>
    </p:spTree>
    <p:extLst>
      <p:ext uri="{BB962C8B-B14F-4D97-AF65-F5344CB8AC3E}">
        <p14:creationId xmlns:p14="http://schemas.microsoft.com/office/powerpoint/2010/main" val="59489849"/>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FC4A18-4152-4DF0-A383-9D8037F3E943}"/>
              </a:ext>
            </a:extLst>
          </p:cNvPr>
          <p:cNvSpPr/>
          <p:nvPr/>
        </p:nvSpPr>
        <p:spPr>
          <a:xfrm>
            <a:off x="923925" y="1600201"/>
            <a:ext cx="8220075" cy="2893421"/>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This</a:t>
            </a:r>
            <a:r>
              <a:rPr lang="en-US" dirty="0">
                <a:latin typeface="Calibri" panose="020F0502020204030204" pitchFamily="34" charset="0"/>
                <a:ea typeface="Calibri" panose="020F0502020204030204" pitchFamily="34" charset="0"/>
                <a:cs typeface="Times New Roman" panose="02020603050405020304" pitchFamily="18" charset="0"/>
              </a:rPr>
              <a:t> is first of many “SHARING SESSIONS” that I believe GOD will allow from surrendered vessels because he is about SOULS, knowledge, and wisdom.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So, study, get understanding, get wisdom to apply the knowledge and be led by the Holy Spirit. Those who are TRUE Believers, the remnant, members of the Body of Christ must ARISE and give what has been given to them.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Signing off for now, Sister Anna.</a:t>
            </a:r>
          </a:p>
        </p:txBody>
      </p:sp>
    </p:spTree>
    <p:extLst>
      <p:ext uri="{BB962C8B-B14F-4D97-AF65-F5344CB8AC3E}">
        <p14:creationId xmlns:p14="http://schemas.microsoft.com/office/powerpoint/2010/main" val="256085310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30DD6B-2022-412E-B8C9-75AA3B0A67FF}"/>
              </a:ext>
            </a:extLst>
          </p:cNvPr>
          <p:cNvSpPr/>
          <p:nvPr/>
        </p:nvSpPr>
        <p:spPr>
          <a:xfrm>
            <a:off x="1516457" y="1065068"/>
            <a:ext cx="7726017" cy="4154727"/>
          </a:xfrm>
          <a:prstGeom prst="rect">
            <a:avLst/>
          </a:prstGeom>
        </p:spPr>
        <p:txBody>
          <a:bodyPr wrap="square">
            <a:spAutoFit/>
          </a:bodyPr>
          <a:lstStyle/>
          <a:p>
            <a:pPr>
              <a:lnSpc>
                <a:spcPct val="107000"/>
              </a:lnSpc>
              <a:spcAft>
                <a:spcPts val="800"/>
              </a:spcAft>
            </a:pPr>
            <a:r>
              <a:rPr lang="en-US" dirty="0">
                <a:solidFill>
                  <a:srgbClr val="030303"/>
                </a:solidFill>
                <a:latin typeface="Arial" panose="020B0604020202020204" pitchFamily="34" charset="0"/>
                <a:ea typeface="Calibri" panose="020F0502020204030204" pitchFamily="34" charset="0"/>
                <a:cs typeface="Times New Roman" panose="02020603050405020304" pitchFamily="18" charset="0"/>
              </a:rPr>
              <a:t> 				Videos from YouTube</a:t>
            </a:r>
          </a:p>
          <a:p>
            <a:pPr>
              <a:lnSpc>
                <a:spcPct val="107000"/>
              </a:lnSpc>
              <a:spcAft>
                <a:spcPts val="800"/>
              </a:spcAft>
            </a:pPr>
            <a:endParaRPr lang="en-US" dirty="0">
              <a:solidFill>
                <a:srgbClr val="030303"/>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030303"/>
                </a:solidFill>
                <a:latin typeface="Arial" panose="020B0604020202020204" pitchFamily="34" charset="0"/>
                <a:ea typeface="Calibri" panose="020F0502020204030204" pitchFamily="34" charset="0"/>
                <a:cs typeface="Times New Roman" panose="02020603050405020304" pitchFamily="18" charset="0"/>
              </a:rPr>
              <a:t>#1 Great is Thy Faithfulness</a:t>
            </a:r>
          </a:p>
          <a:p>
            <a:pPr>
              <a:lnSpc>
                <a:spcPct val="107000"/>
              </a:lnSpc>
              <a:spcAft>
                <a:spcPts val="800"/>
              </a:spcAft>
            </a:pPr>
            <a:r>
              <a:rPr lang="en-US" dirty="0">
                <a:solidFill>
                  <a:srgbClr val="030303"/>
                </a:solidFill>
                <a:latin typeface="Arial" panose="020B0604020202020204" pitchFamily="34" charset="0"/>
                <a:ea typeface="Calibri" panose="020F0502020204030204" pitchFamily="34" charset="0"/>
                <a:cs typeface="Times New Roman" panose="02020603050405020304" pitchFamily="18" charset="0"/>
              </a:rPr>
              <a:t>Great Is Thy Faithfulness Words: Thomas O. Chisholm, additional verses by John Piper Music: William M. Runyan (c) 1923, ren. 1951 Hope Publishing Company, Carol Stream, IL 60188 www.hopepublishing.com. (ASCAP)</a:t>
            </a:r>
          </a:p>
          <a:p>
            <a:pPr>
              <a:lnSpc>
                <a:spcPct val="107000"/>
              </a:lnSpc>
              <a:spcAft>
                <a:spcPts val="800"/>
              </a:spcAft>
            </a:pPr>
            <a:r>
              <a:rPr lang="en-US" sz="2000" dirty="0">
                <a:solidFill>
                  <a:srgbClr val="030303"/>
                </a:solidFill>
                <a:effectLst/>
                <a:latin typeface="Arial" panose="020B0604020202020204" pitchFamily="34" charset="0"/>
                <a:ea typeface="Calibri" panose="020F0502020204030204" pitchFamily="34" charset="0"/>
                <a:cs typeface="Times New Roman" panose="02020603050405020304" pitchFamily="18" charset="0"/>
              </a:rPr>
              <a:t>Retrieved from:</a:t>
            </a:r>
          </a:p>
          <a:p>
            <a:pPr>
              <a:lnSpc>
                <a:spcPct val="107000"/>
              </a:lnSpc>
              <a:spcAft>
                <a:spcPts val="800"/>
              </a:spcAft>
            </a:pPr>
            <a:r>
              <a:rPr lang="en-US" sz="2000" dirty="0">
                <a:solidFill>
                  <a:srgbClr val="030303"/>
                </a:solidFill>
                <a:latin typeface="Arial" panose="020B0604020202020204" pitchFamily="34" charset="0"/>
                <a:ea typeface="Calibri" panose="020F0502020204030204" pitchFamily="34" charset="0"/>
                <a:cs typeface="Times New Roman" panose="02020603050405020304" pitchFamily="18" charset="0"/>
              </a:rPr>
              <a:t>https://youtu.be/ErwiBz1QA4o</a:t>
            </a:r>
          </a:p>
          <a:p>
            <a:pPr>
              <a:lnSpc>
                <a:spcPct val="107000"/>
              </a:lnSpc>
              <a:spcAft>
                <a:spcPts val="800"/>
              </a:spcAft>
            </a:pPr>
            <a:endParaRPr lang="en-US" dirty="0"/>
          </a:p>
          <a:p>
            <a:pPr>
              <a:lnSpc>
                <a:spcPct val="107000"/>
              </a:lnSpc>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2063898"/>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3" name="hammer.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E36F4D-9DD6-4B1D-AB08-165255B69536}"/>
              </a:ext>
            </a:extLst>
          </p:cNvPr>
          <p:cNvSpPr/>
          <p:nvPr/>
        </p:nvSpPr>
        <p:spPr>
          <a:xfrm>
            <a:off x="1038766" y="968294"/>
            <a:ext cx="7964557" cy="4855625"/>
          </a:xfrm>
          <a:prstGeom prst="rect">
            <a:avLst/>
          </a:prstGeom>
        </p:spPr>
        <p:txBody>
          <a:bodyPr wrap="square">
            <a:spAutoFit/>
          </a:bodyPr>
          <a:lstStyle/>
          <a:p>
            <a:pPr marR="152400">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Song #2</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rPr>
              <a:t>Somebody Bigger</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152400">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Artist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4"/>
              </a:rPr>
              <a:t>Jeff Majors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152400">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Album</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152400">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Gotta</a:t>
            </a:r>
            <a:r>
              <a:rPr lang="en-US" dirty="0">
                <a:latin typeface="Times New Roman" panose="02020603050405020304" pitchFamily="18" charset="0"/>
                <a:ea typeface="Times New Roman" panose="02020603050405020304" pitchFamily="18" charset="0"/>
                <a:cs typeface="Times New Roman" panose="02020603050405020304" pitchFamily="18" charset="0"/>
              </a:rPr>
              <a:t> Have Gospel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152400">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Licensed to YouTube by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latin typeface="Times New Roman" panose="02020603050405020304" pitchFamily="18" charset="0"/>
                <a:ea typeface="Times New Roman" panose="02020603050405020304" pitchFamily="18" charset="0"/>
                <a:cs typeface="Times New Roman" panose="02020603050405020304" pitchFamily="18" charset="0"/>
              </a:rPr>
              <a:t>[Merlin] Absolute Label Services (on behalf of Integrity Music); BMI - Broadcast Music Inc., and 1 Music Rights Societies</a:t>
            </a:r>
          </a:p>
          <a:p>
            <a:pPr>
              <a:lnSpc>
                <a:spcPct val="107000"/>
              </a:lnSpc>
            </a:pP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Retrieved from:</a:t>
            </a: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			https://youtu.be/hnp2PgB9QuY</a:t>
            </a:r>
          </a:p>
          <a:p>
            <a:pPr>
              <a:lnSpc>
                <a:spcPct val="107000"/>
              </a:lnSpc>
            </a:pP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7708844"/>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5" name="hammer.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061D90-D046-4B68-B25F-A7132126D976}"/>
              </a:ext>
            </a:extLst>
          </p:cNvPr>
          <p:cNvSpPr/>
          <p:nvPr/>
        </p:nvSpPr>
        <p:spPr>
          <a:xfrm>
            <a:off x="967409" y="1099930"/>
            <a:ext cx="8309113" cy="2558970"/>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For prayer and more resources, please contact:</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Anna Adams</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P.O. Box 102</a:t>
            </a: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Wadley, GA 30477</a:t>
            </a:r>
          </a:p>
          <a:p>
            <a:pPr>
              <a:lnSpc>
                <a:spcPct val="107000"/>
              </a:lnSpc>
              <a:spcAft>
                <a:spcPts val="800"/>
              </a:spcAft>
            </a:pPr>
            <a:r>
              <a:rPr lang="en-US" sz="20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a:rPr>
              <a:t>Annaadams543@gmail.com</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1140457"/>
      </p:ext>
    </p:extLst>
  </p:cSld>
  <p:clrMapOvr>
    <a:masterClrMapping/>
  </p:clrMapOvr>
  <mc:AlternateContent xmlns:mc="http://schemas.openxmlformats.org/markup-compatibility/2006" xmlns:p14="http://schemas.microsoft.com/office/powerpoint/2010/main">
    <mc:Choice Requires="p14">
      <p:transition spd="slow" p14:dur="3400" advClick="0" advTm="40000">
        <p14:reveal/>
        <p:sndAc>
          <p:stSnd>
            <p:snd r:embed="rId2" name="hammer.wav"/>
          </p:stSnd>
        </p:sndAc>
      </p:transition>
    </mc:Choice>
    <mc:Fallback xmlns="">
      <p:transition spd="slow" advClick="0" advTm="40000">
        <p:fade/>
        <p:sndAc>
          <p:stSnd>
            <p:snd r:embed="rId4" name="hammer.wav"/>
          </p:stSnd>
        </p:sndAc>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180</TotalTime>
  <Words>2118</Words>
  <Application>Microsoft Office PowerPoint</Application>
  <PresentationFormat>Widescreen</PresentationFormat>
  <Paragraphs>102</Paragraphs>
  <Slides>20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Times New Roman</vt:lpstr>
      <vt:lpstr>Trebuchet MS</vt:lpstr>
      <vt:lpstr>Wingdings 3</vt:lpstr>
      <vt:lpstr>Facet</vt:lpstr>
      <vt:lpstr>GOD LOVES YOU  John 3:16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Great is your Faithfulness #1</vt:lpstr>
      <vt:lpstr>PowerPoint Presentation</vt:lpstr>
      <vt:lpstr>    Somebody Bigger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LOVES YOU John 3:16</dc:title>
  <dc:creator>aadams</dc:creator>
  <cp:lastModifiedBy>aadams</cp:lastModifiedBy>
  <cp:revision>18</cp:revision>
  <dcterms:created xsi:type="dcterms:W3CDTF">2020-04-25T19:54:55Z</dcterms:created>
  <dcterms:modified xsi:type="dcterms:W3CDTF">2020-05-06T21:03:10Z</dcterms:modified>
</cp:coreProperties>
</file>