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100" d="100"/>
          <a:sy n="100" d="100"/>
        </p:scale>
        <p:origin x="72"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6DFF08F-DC6B-4601-B491-B0F83F6DD2DA}" type="datetimeFigureOut">
              <a:rPr lang="en-US" dirty="0"/>
              <a:pPr/>
              <a:t>10/5/2020</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10/5/2020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10/5/2020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10/5/2020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10/5/2020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6DFF08F-DC6B-4601-B491-B0F83F6DD2DA}" type="datetimeFigureOut">
              <a:rPr lang="en-US" dirty="0"/>
              <a:t>10/5/2020</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6DFF08F-DC6B-4601-B491-B0F83F6DD2DA}" type="datetimeFigureOut">
              <a:rPr lang="en-US" dirty="0"/>
              <a:pPr/>
              <a:t>10/5/2020</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biblegateway.com/passage/?search=1%20Peter+2:24&amp;version=KJV"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biblegateway.com/passage/?search=Luke+17:6&amp;version=KJV"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biblegateway.com/passage/?search=1%20Peter+2:24&amp;version=KJV" TargetMode="External"/><Relationship Id="rId2" Type="http://schemas.openxmlformats.org/officeDocument/2006/relationships/hyperlink" Target="https://www.biblegateway.com/passage/?search=Luke+17:6&amp;version=KJ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5E91B-52C0-41FA-B526-632DD11C9D43}"/>
              </a:ext>
            </a:extLst>
          </p:cNvPr>
          <p:cNvSpPr>
            <a:spLocks noGrp="1"/>
          </p:cNvSpPr>
          <p:nvPr>
            <p:ph type="ctrTitle"/>
          </p:nvPr>
        </p:nvSpPr>
        <p:spPr/>
        <p:txBody>
          <a:bodyPr/>
          <a:lstStyle/>
          <a:p>
            <a:r>
              <a:rPr lang="en-US" dirty="0"/>
              <a:t>Jesus Christ the Healer</a:t>
            </a:r>
          </a:p>
        </p:txBody>
      </p:sp>
      <p:sp>
        <p:nvSpPr>
          <p:cNvPr id="3" name="Subtitle 2">
            <a:extLst>
              <a:ext uri="{FF2B5EF4-FFF2-40B4-BE49-F238E27FC236}">
                <a16:creationId xmlns:a16="http://schemas.microsoft.com/office/drawing/2014/main" id="{1926B3D7-30E7-474E-AC4F-804773A1B656}"/>
              </a:ext>
            </a:extLst>
          </p:cNvPr>
          <p:cNvSpPr>
            <a:spLocks noGrp="1"/>
          </p:cNvSpPr>
          <p:nvPr>
            <p:ph type="subTitle" idx="1"/>
          </p:nvPr>
        </p:nvSpPr>
        <p:spPr/>
        <p:txBody>
          <a:bodyPr/>
          <a:lstStyle/>
          <a:p>
            <a:endParaRPr lang="en-US" dirty="0"/>
          </a:p>
          <a:p>
            <a:endParaRPr lang="en-US" dirty="0"/>
          </a:p>
        </p:txBody>
      </p:sp>
    </p:spTree>
    <p:extLst>
      <p:ext uri="{BB962C8B-B14F-4D97-AF65-F5344CB8AC3E}">
        <p14:creationId xmlns:p14="http://schemas.microsoft.com/office/powerpoint/2010/main" val="3821176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F4C53D-0314-4E53-A21C-FA479542E118}"/>
              </a:ext>
            </a:extLst>
          </p:cNvPr>
          <p:cNvSpPr>
            <a:spLocks noGrp="1"/>
          </p:cNvSpPr>
          <p:nvPr>
            <p:ph type="title"/>
          </p:nvPr>
        </p:nvSpPr>
        <p:spPr/>
        <p:txBody>
          <a:bodyPr>
            <a:normAutofit/>
          </a:bodyPr>
          <a:lstStyle/>
          <a:p>
            <a:r>
              <a:rPr lang="en-US" dirty="0"/>
              <a:t>		JESUS Christ DID IT ALL </a:t>
            </a:r>
            <a:br>
              <a:rPr lang="en-US" dirty="0"/>
            </a:br>
            <a:endParaRPr lang="en-US" dirty="0"/>
          </a:p>
        </p:txBody>
      </p:sp>
      <p:sp>
        <p:nvSpPr>
          <p:cNvPr id="5" name="Content Placeholder 4">
            <a:extLst>
              <a:ext uri="{FF2B5EF4-FFF2-40B4-BE49-F238E27FC236}">
                <a16:creationId xmlns:a16="http://schemas.microsoft.com/office/drawing/2014/main" id="{8BB7F794-5FD9-44CC-B703-E87E4D46DC62}"/>
              </a:ext>
            </a:extLst>
          </p:cNvPr>
          <p:cNvSpPr>
            <a:spLocks noGrp="1"/>
          </p:cNvSpPr>
          <p:nvPr>
            <p:ph idx="1"/>
          </p:nvPr>
        </p:nvSpPr>
        <p:spPr/>
        <p:txBody>
          <a:bodyPr>
            <a:normAutofit/>
          </a:bodyPr>
          <a:lstStyle/>
          <a:p>
            <a:r>
              <a:rPr lang="en-US" sz="3600" dirty="0"/>
              <a:t>Have you met Jesus  Christ? You need to meet him for he is the door and the key to your eternal life and more.</a:t>
            </a:r>
          </a:p>
          <a:p>
            <a:r>
              <a:rPr lang="en-US" sz="3200" u="sng" dirty="0"/>
              <a:t>John 3:16</a:t>
            </a:r>
            <a:endParaRPr lang="en-US" sz="3200" dirty="0"/>
          </a:p>
          <a:p>
            <a:r>
              <a:rPr lang="en-US" sz="3200" baseline="30000" dirty="0"/>
              <a:t>16 </a:t>
            </a:r>
            <a:r>
              <a:rPr lang="en-US" sz="3200" dirty="0"/>
              <a:t>For God so loved the world, that he gave his only begotten Son, that whosoever believeth in him should not perish, but have everlasting life.</a:t>
            </a:r>
          </a:p>
          <a:p>
            <a:endParaRPr lang="en-US" sz="3600" dirty="0"/>
          </a:p>
          <a:p>
            <a:endParaRPr lang="en-US" sz="3600" dirty="0"/>
          </a:p>
          <a:p>
            <a:endParaRPr lang="en-US" sz="3600" dirty="0"/>
          </a:p>
        </p:txBody>
      </p:sp>
    </p:spTree>
    <p:extLst>
      <p:ext uri="{BB962C8B-B14F-4D97-AF65-F5344CB8AC3E}">
        <p14:creationId xmlns:p14="http://schemas.microsoft.com/office/powerpoint/2010/main" val="3577204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44A5-6797-4D24-B534-76576B850F40}"/>
              </a:ext>
            </a:extLst>
          </p:cNvPr>
          <p:cNvSpPr>
            <a:spLocks noGrp="1"/>
          </p:cNvSpPr>
          <p:nvPr>
            <p:ph type="title"/>
          </p:nvPr>
        </p:nvSpPr>
        <p:spPr/>
        <p:txBody>
          <a:bodyPr/>
          <a:lstStyle/>
          <a:p>
            <a:r>
              <a:rPr lang="en-US" dirty="0"/>
              <a:t>		God Loves you so much</a:t>
            </a:r>
          </a:p>
        </p:txBody>
      </p:sp>
      <p:sp>
        <p:nvSpPr>
          <p:cNvPr id="3" name="Content Placeholder 2">
            <a:extLst>
              <a:ext uri="{FF2B5EF4-FFF2-40B4-BE49-F238E27FC236}">
                <a16:creationId xmlns:a16="http://schemas.microsoft.com/office/drawing/2014/main" id="{9C063F3C-9907-4BF3-9561-0CE2D8C8230D}"/>
              </a:ext>
            </a:extLst>
          </p:cNvPr>
          <p:cNvSpPr>
            <a:spLocks noGrp="1"/>
          </p:cNvSpPr>
          <p:nvPr>
            <p:ph idx="1"/>
          </p:nvPr>
        </p:nvSpPr>
        <p:spPr/>
        <p:txBody>
          <a:bodyPr/>
          <a:lstStyle/>
          <a:p>
            <a:r>
              <a:rPr lang="en-US" sz="4000" dirty="0"/>
              <a:t>God sent Jesus, and he became the sacrifice for all of us which makes him our savior. So when you receive Jesus as your savior because he died for everyone; at the exact same time he becomes your healer and deliverer. </a:t>
            </a:r>
          </a:p>
          <a:p>
            <a:endParaRPr lang="en-US" dirty="0"/>
          </a:p>
        </p:txBody>
      </p:sp>
    </p:spTree>
    <p:extLst>
      <p:ext uri="{BB962C8B-B14F-4D97-AF65-F5344CB8AC3E}">
        <p14:creationId xmlns:p14="http://schemas.microsoft.com/office/powerpoint/2010/main" val="3832082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C3E82-A4FD-4362-9908-883E54D42D86}"/>
              </a:ext>
            </a:extLst>
          </p:cNvPr>
          <p:cNvSpPr>
            <a:spLocks noGrp="1"/>
          </p:cNvSpPr>
          <p:nvPr>
            <p:ph type="title"/>
          </p:nvPr>
        </p:nvSpPr>
        <p:spPr/>
        <p:txBody>
          <a:bodyPr/>
          <a:lstStyle/>
          <a:p>
            <a:r>
              <a:rPr lang="en-US" b="1" dirty="0"/>
              <a:t>	So how do you receive Jesus? </a:t>
            </a:r>
            <a:br>
              <a:rPr lang="en-US" dirty="0"/>
            </a:br>
            <a:endParaRPr lang="en-US" dirty="0"/>
          </a:p>
        </p:txBody>
      </p:sp>
      <p:sp>
        <p:nvSpPr>
          <p:cNvPr id="3" name="Content Placeholder 2">
            <a:extLst>
              <a:ext uri="{FF2B5EF4-FFF2-40B4-BE49-F238E27FC236}">
                <a16:creationId xmlns:a16="http://schemas.microsoft.com/office/drawing/2014/main" id="{4D92938E-33B3-48DD-83D2-577515FA6EBE}"/>
              </a:ext>
            </a:extLst>
          </p:cNvPr>
          <p:cNvSpPr>
            <a:spLocks noGrp="1"/>
          </p:cNvSpPr>
          <p:nvPr>
            <p:ph idx="1"/>
          </p:nvPr>
        </p:nvSpPr>
        <p:spPr/>
        <p:txBody>
          <a:bodyPr>
            <a:normAutofit lnSpcReduction="10000"/>
          </a:bodyPr>
          <a:lstStyle/>
          <a:p>
            <a:r>
              <a:rPr lang="en-US" sz="3200" u="sng" dirty="0"/>
              <a:t>Romans 10:8-10</a:t>
            </a:r>
            <a:endParaRPr lang="en-US" sz="3200" dirty="0"/>
          </a:p>
          <a:p>
            <a:r>
              <a:rPr lang="en-US" sz="3200" dirty="0"/>
              <a:t>But what saith it? The word is nigh thee, even in thy mouth, and in thy heart: that is, the word of faith, which we preach;</a:t>
            </a:r>
          </a:p>
          <a:p>
            <a:r>
              <a:rPr lang="en-US" sz="3200" baseline="30000" dirty="0"/>
              <a:t>9 </a:t>
            </a:r>
            <a:r>
              <a:rPr lang="en-US" sz="3200" dirty="0"/>
              <a:t>That if thou shalt confess with thy mouth the Lord Jesus, and shalt believe in thine heart that God hath raised him from the dead, thou shalt be saved.</a:t>
            </a:r>
          </a:p>
          <a:p>
            <a:r>
              <a:rPr lang="en-US" sz="3200" baseline="30000" dirty="0"/>
              <a:t>10 </a:t>
            </a:r>
            <a:r>
              <a:rPr lang="en-US" sz="3200" dirty="0"/>
              <a:t>For with the heart man believeth unto righteousness; and with the mouth confession is made unto salvation.</a:t>
            </a:r>
          </a:p>
          <a:p>
            <a:endParaRPr lang="en-US" dirty="0"/>
          </a:p>
        </p:txBody>
      </p:sp>
    </p:spTree>
    <p:extLst>
      <p:ext uri="{BB962C8B-B14F-4D97-AF65-F5344CB8AC3E}">
        <p14:creationId xmlns:p14="http://schemas.microsoft.com/office/powerpoint/2010/main" val="1141310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76BDC-4DDB-4803-B5EF-F125CF04764A}"/>
              </a:ext>
            </a:extLst>
          </p:cNvPr>
          <p:cNvSpPr>
            <a:spLocks noGrp="1"/>
          </p:cNvSpPr>
          <p:nvPr>
            <p:ph type="title"/>
          </p:nvPr>
        </p:nvSpPr>
        <p:spPr/>
        <p:txBody>
          <a:bodyPr/>
          <a:lstStyle/>
          <a:p>
            <a:r>
              <a:rPr lang="en-US" dirty="0"/>
              <a:t>		You must speak your belief</a:t>
            </a:r>
          </a:p>
        </p:txBody>
      </p:sp>
      <p:sp>
        <p:nvSpPr>
          <p:cNvPr id="3" name="Content Placeholder 2">
            <a:extLst>
              <a:ext uri="{FF2B5EF4-FFF2-40B4-BE49-F238E27FC236}">
                <a16:creationId xmlns:a16="http://schemas.microsoft.com/office/drawing/2014/main" id="{E4F09667-6686-46A1-9610-3077FDEF8A1E}"/>
              </a:ext>
            </a:extLst>
          </p:cNvPr>
          <p:cNvSpPr>
            <a:spLocks noGrp="1"/>
          </p:cNvSpPr>
          <p:nvPr>
            <p:ph idx="1"/>
          </p:nvPr>
        </p:nvSpPr>
        <p:spPr/>
        <p:txBody>
          <a:bodyPr>
            <a:normAutofit lnSpcReduction="10000"/>
          </a:bodyPr>
          <a:lstStyle/>
          <a:p>
            <a:r>
              <a:rPr lang="en-US" sz="4000" dirty="0">
                <a:latin typeface="Times New Roman" panose="02020603050405020304" pitchFamily="18" charset="0"/>
                <a:cs typeface="Times New Roman" panose="02020603050405020304" pitchFamily="18" charset="0"/>
              </a:rPr>
              <a:t>You confess with your mouth that you believe that Jesus is the son of God,  that he died on the cross to save us, and rose out of the grave.</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 You ask for forgiveness for your sins and receive his Holy Spirit who will lead, guide, and teach you the ways of God. </a:t>
            </a:r>
          </a:p>
          <a:p>
            <a:endParaRPr lang="en-US" dirty="0"/>
          </a:p>
        </p:txBody>
      </p:sp>
    </p:spTree>
    <p:extLst>
      <p:ext uri="{BB962C8B-B14F-4D97-AF65-F5344CB8AC3E}">
        <p14:creationId xmlns:p14="http://schemas.microsoft.com/office/powerpoint/2010/main" val="3869127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2D79-FBD0-47D1-A0AA-326FB849EEED}"/>
              </a:ext>
            </a:extLst>
          </p:cNvPr>
          <p:cNvSpPr>
            <a:spLocks noGrp="1"/>
          </p:cNvSpPr>
          <p:nvPr>
            <p:ph type="title"/>
          </p:nvPr>
        </p:nvSpPr>
        <p:spPr/>
        <p:txBody>
          <a:bodyPr/>
          <a:lstStyle/>
          <a:p>
            <a:r>
              <a:rPr lang="en-US" dirty="0"/>
              <a:t>			PRAY BELIEVING</a:t>
            </a:r>
          </a:p>
        </p:txBody>
      </p:sp>
      <p:sp>
        <p:nvSpPr>
          <p:cNvPr id="3" name="Content Placeholder 2">
            <a:extLst>
              <a:ext uri="{FF2B5EF4-FFF2-40B4-BE49-F238E27FC236}">
                <a16:creationId xmlns:a16="http://schemas.microsoft.com/office/drawing/2014/main" id="{25D0E9E5-705B-457A-B5F2-0A9278CF4315}"/>
              </a:ext>
            </a:extLst>
          </p:cNvPr>
          <p:cNvSpPr>
            <a:spLocks noGrp="1"/>
          </p:cNvSpPr>
          <p:nvPr>
            <p:ph idx="1"/>
          </p:nvPr>
        </p:nvSpPr>
        <p:spPr/>
        <p:txBody>
          <a:bodyPr>
            <a:normAutofit fontScale="92500" lnSpcReduction="20000"/>
          </a:bodyPr>
          <a:lstStyle/>
          <a:p>
            <a:r>
              <a:rPr lang="en-US" dirty="0"/>
              <a:t>Pray out loud:</a:t>
            </a:r>
          </a:p>
          <a:p>
            <a:r>
              <a:rPr lang="en-US" dirty="0"/>
              <a:t>Dear Jesus,</a:t>
            </a:r>
          </a:p>
          <a:p>
            <a:r>
              <a:rPr lang="en-US" dirty="0"/>
              <a:t>I believe that you were sent by God as a living sacrifice and shed your blood for me so that I could be reconciled back to him. I repent of my sins of unbelief and disobedience and ask you to come into my heart and fill me with the Holy Spirit. </a:t>
            </a:r>
          </a:p>
          <a:p>
            <a:r>
              <a:rPr lang="en-US" dirty="0"/>
              <a:t>I believe that I am forgiven because The Word of God says that if I confess with my mouth and believe in my heart that you died and rose again; I am saved. Please lead me to leadership in the Body of Christ that will point me to more understanding of what you have already done and what belongs to me so I can find my purpose, assignment, and destiny. In your holy name, Amen.</a:t>
            </a:r>
          </a:p>
          <a:p>
            <a:r>
              <a:rPr lang="en-US" dirty="0"/>
              <a:t>Congratulations, if you sincerely prayed this, you are born again, and the angels are rejoicing for you. Go ahead and get your bible to study and discover who you have become and what has already been done. Seek a fellowship where leaders will help you to gaining understanding, wisdom and discernment. Amen and Amen. </a:t>
            </a:r>
          </a:p>
          <a:p>
            <a:endParaRPr lang="en-US" dirty="0"/>
          </a:p>
        </p:txBody>
      </p:sp>
    </p:spTree>
    <p:extLst>
      <p:ext uri="{BB962C8B-B14F-4D97-AF65-F5344CB8AC3E}">
        <p14:creationId xmlns:p14="http://schemas.microsoft.com/office/powerpoint/2010/main" val="137651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557B2-C99D-4045-8A5B-4547C487AED7}"/>
              </a:ext>
            </a:extLst>
          </p:cNvPr>
          <p:cNvSpPr>
            <a:spLocks noGrp="1"/>
          </p:cNvSpPr>
          <p:nvPr>
            <p:ph type="title"/>
          </p:nvPr>
        </p:nvSpPr>
        <p:spPr/>
        <p:txBody>
          <a:bodyPr>
            <a:normAutofit/>
          </a:bodyPr>
          <a:lstStyle/>
          <a:p>
            <a:r>
              <a:rPr lang="en-US" dirty="0"/>
              <a:t>			HIS WORD HEALS</a:t>
            </a:r>
          </a:p>
        </p:txBody>
      </p:sp>
      <p:sp>
        <p:nvSpPr>
          <p:cNvPr id="3" name="Content Placeholder 2">
            <a:extLst>
              <a:ext uri="{FF2B5EF4-FFF2-40B4-BE49-F238E27FC236}">
                <a16:creationId xmlns:a16="http://schemas.microsoft.com/office/drawing/2014/main" id="{CEE1AB83-BEE8-452D-A420-112C2322AC2B}"/>
              </a:ext>
            </a:extLst>
          </p:cNvPr>
          <p:cNvSpPr>
            <a:spLocks noGrp="1"/>
          </p:cNvSpPr>
          <p:nvPr>
            <p:ph idx="1"/>
          </p:nvPr>
        </p:nvSpPr>
        <p:spPr/>
        <p:txBody>
          <a:bodyPr>
            <a:normAutofit lnSpcReduction="10000"/>
          </a:bodyPr>
          <a:lstStyle/>
          <a:p>
            <a:r>
              <a:rPr lang="en-US" sz="3200" u="sng" dirty="0"/>
              <a:t>Psalms 107:20</a:t>
            </a:r>
            <a:endParaRPr lang="en-US" sz="3200" dirty="0"/>
          </a:p>
          <a:p>
            <a:r>
              <a:rPr lang="en-US" sz="3200" baseline="30000" dirty="0"/>
              <a:t>20 </a:t>
            </a:r>
            <a:r>
              <a:rPr lang="en-US" sz="3200" dirty="0"/>
              <a:t>He sent his word, and healed them, and delivered them from their destructions.</a:t>
            </a:r>
          </a:p>
          <a:p>
            <a:endParaRPr lang="en-US" sz="3200" dirty="0"/>
          </a:p>
          <a:p>
            <a:r>
              <a:rPr lang="en-US" sz="3200" dirty="0"/>
              <a:t>He sent his word to heal and deliver them out of their destruction.  Jesus is the living Word who was there at the beginning of time and the old testament spoke of him and he was manifested in the flesh in the new testament (John 1.)</a:t>
            </a:r>
          </a:p>
          <a:p>
            <a:endParaRPr lang="en-US" dirty="0"/>
          </a:p>
        </p:txBody>
      </p:sp>
    </p:spTree>
    <p:extLst>
      <p:ext uri="{BB962C8B-B14F-4D97-AF65-F5344CB8AC3E}">
        <p14:creationId xmlns:p14="http://schemas.microsoft.com/office/powerpoint/2010/main" val="2476408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A941E-4406-444F-BD37-B9DDE4F82025}"/>
              </a:ext>
            </a:extLst>
          </p:cNvPr>
          <p:cNvSpPr>
            <a:spLocks noGrp="1"/>
          </p:cNvSpPr>
          <p:nvPr>
            <p:ph type="title"/>
          </p:nvPr>
        </p:nvSpPr>
        <p:spPr/>
        <p:txBody>
          <a:bodyPr/>
          <a:lstStyle/>
          <a:p>
            <a:r>
              <a:rPr lang="en-US" dirty="0"/>
              <a:t>	Savior, healer, and deliverer</a:t>
            </a:r>
          </a:p>
        </p:txBody>
      </p:sp>
      <p:sp>
        <p:nvSpPr>
          <p:cNvPr id="3" name="Content Placeholder 2">
            <a:extLst>
              <a:ext uri="{FF2B5EF4-FFF2-40B4-BE49-F238E27FC236}">
                <a16:creationId xmlns:a16="http://schemas.microsoft.com/office/drawing/2014/main" id="{B3D2909D-9DB7-4D87-A48B-571F0254BCEF}"/>
              </a:ext>
            </a:extLst>
          </p:cNvPr>
          <p:cNvSpPr>
            <a:spLocks noGrp="1"/>
          </p:cNvSpPr>
          <p:nvPr>
            <p:ph idx="1"/>
          </p:nvPr>
        </p:nvSpPr>
        <p:spPr/>
        <p:txBody>
          <a:bodyPr>
            <a:normAutofit fontScale="92500"/>
          </a:bodyPr>
          <a:lstStyle/>
          <a:p>
            <a:r>
              <a:rPr lang="en-US" sz="2800" dirty="0"/>
              <a:t>So, at the same time we received Jesus, as our savior, he became our healer and deliverer.</a:t>
            </a:r>
          </a:p>
          <a:p>
            <a:r>
              <a:rPr lang="en-US" sz="2800" dirty="0"/>
              <a:t>So, healing belongs to us as well as salvation and deliverance. We want to take a few minutes to share what the Word says about healing: </a:t>
            </a:r>
          </a:p>
          <a:p>
            <a:r>
              <a:rPr lang="en-US" sz="2800" dirty="0"/>
              <a:t>Our savior, Jesus Christ took the unjust beating, hung on the cross, died and rose again. In the beating he took, we find our healing from all and every disease. He took the stripes on his back for our physical healing; the blood he shed was for our redemption; and the crown of thrones placed on his head took care of our mental healing. </a:t>
            </a:r>
          </a:p>
          <a:p>
            <a:endParaRPr lang="en-US" dirty="0"/>
          </a:p>
        </p:txBody>
      </p:sp>
    </p:spTree>
    <p:extLst>
      <p:ext uri="{BB962C8B-B14F-4D97-AF65-F5344CB8AC3E}">
        <p14:creationId xmlns:p14="http://schemas.microsoft.com/office/powerpoint/2010/main" val="4100466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9E662-7A69-4135-8774-13C477AC52F9}"/>
              </a:ext>
            </a:extLst>
          </p:cNvPr>
          <p:cNvSpPr>
            <a:spLocks noGrp="1"/>
          </p:cNvSpPr>
          <p:nvPr>
            <p:ph type="title"/>
          </p:nvPr>
        </p:nvSpPr>
        <p:spPr/>
        <p:txBody>
          <a:bodyPr/>
          <a:lstStyle/>
          <a:p>
            <a:r>
              <a:rPr lang="en-US" dirty="0"/>
              <a:t>		HEALING SCRIPTURES</a:t>
            </a:r>
          </a:p>
        </p:txBody>
      </p:sp>
      <p:sp>
        <p:nvSpPr>
          <p:cNvPr id="3" name="Content Placeholder 2">
            <a:extLst>
              <a:ext uri="{FF2B5EF4-FFF2-40B4-BE49-F238E27FC236}">
                <a16:creationId xmlns:a16="http://schemas.microsoft.com/office/drawing/2014/main" id="{FBBCD802-A256-4E09-A053-1A8ECF5918F4}"/>
              </a:ext>
            </a:extLst>
          </p:cNvPr>
          <p:cNvSpPr>
            <a:spLocks noGrp="1"/>
          </p:cNvSpPr>
          <p:nvPr>
            <p:ph idx="1"/>
          </p:nvPr>
        </p:nvSpPr>
        <p:spPr/>
        <p:txBody>
          <a:bodyPr>
            <a:normAutofit fontScale="85000" lnSpcReduction="20000"/>
          </a:bodyPr>
          <a:lstStyle/>
          <a:p>
            <a:r>
              <a:rPr lang="en-US" sz="2600" u="sng" dirty="0"/>
              <a:t>Jesus took the stripes so that we can be healed</a:t>
            </a:r>
          </a:p>
          <a:p>
            <a:endParaRPr lang="en-US" sz="2600" dirty="0"/>
          </a:p>
          <a:p>
            <a:r>
              <a:rPr lang="en-US" sz="2600" u="sng" dirty="0"/>
              <a:t>Isaiah 53: 3-9</a:t>
            </a:r>
            <a:endParaRPr lang="en-US" sz="2600" dirty="0"/>
          </a:p>
          <a:p>
            <a:r>
              <a:rPr lang="en-US" sz="2600" dirty="0"/>
              <a:t>Surely he hath borne our griefs, and carried our sorrows: yet we did esteem him stricken, smitten of God, and afflicted.</a:t>
            </a:r>
          </a:p>
          <a:p>
            <a:r>
              <a:rPr lang="en-US" sz="2600" baseline="30000" dirty="0"/>
              <a:t>5 </a:t>
            </a:r>
            <a:r>
              <a:rPr lang="en-US" sz="2600" dirty="0"/>
              <a:t>But he was wounded for our transgressions, he was bruised for our iniquities: the chastisement of our peace was upon him; and with his stripes we are healed.</a:t>
            </a:r>
          </a:p>
          <a:p>
            <a:endParaRPr lang="en-US" sz="2600" dirty="0"/>
          </a:p>
          <a:p>
            <a:r>
              <a:rPr lang="en-US" sz="2600" u="sng" dirty="0">
                <a:hlinkClick r:id="rId2"/>
              </a:rPr>
              <a:t>1 Peter 2:24</a:t>
            </a:r>
            <a:endParaRPr lang="en-US" sz="2600" dirty="0"/>
          </a:p>
          <a:p>
            <a:r>
              <a:rPr lang="en-US" sz="2600" dirty="0"/>
              <a:t>Who his own self bare our sins in his own body on </a:t>
            </a:r>
            <a:r>
              <a:rPr lang="en-US" sz="2600" b="1" dirty="0"/>
              <a:t>the</a:t>
            </a:r>
            <a:r>
              <a:rPr lang="en-US" sz="2600" dirty="0"/>
              <a:t> tree, that we, being dead to sins, should live unto righteousness: </a:t>
            </a:r>
            <a:r>
              <a:rPr lang="en-US" sz="2600" b="1" dirty="0"/>
              <a:t>by</a:t>
            </a:r>
            <a:r>
              <a:rPr lang="en-US" sz="2600" dirty="0"/>
              <a:t> whose </a:t>
            </a:r>
            <a:r>
              <a:rPr lang="en-US" sz="2600" b="1" dirty="0"/>
              <a:t>stripes</a:t>
            </a:r>
            <a:r>
              <a:rPr lang="en-US" sz="2600" dirty="0"/>
              <a:t> ye were healed. </a:t>
            </a:r>
          </a:p>
          <a:p>
            <a:endParaRPr lang="en-US" dirty="0"/>
          </a:p>
        </p:txBody>
      </p:sp>
    </p:spTree>
    <p:extLst>
      <p:ext uri="{BB962C8B-B14F-4D97-AF65-F5344CB8AC3E}">
        <p14:creationId xmlns:p14="http://schemas.microsoft.com/office/powerpoint/2010/main" val="1038722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9010B-6464-4C56-92A5-F7683FB8281C}"/>
              </a:ext>
            </a:extLst>
          </p:cNvPr>
          <p:cNvSpPr>
            <a:spLocks noGrp="1"/>
          </p:cNvSpPr>
          <p:nvPr>
            <p:ph type="title"/>
          </p:nvPr>
        </p:nvSpPr>
        <p:spPr/>
        <p:txBody>
          <a:bodyPr/>
          <a:lstStyle/>
          <a:p>
            <a:r>
              <a:rPr lang="en-US" dirty="0"/>
              <a:t>		CALL FOR THE ELDERS </a:t>
            </a:r>
            <a:br>
              <a:rPr lang="en-US" dirty="0"/>
            </a:br>
            <a:endParaRPr lang="en-US" dirty="0"/>
          </a:p>
        </p:txBody>
      </p:sp>
      <p:sp>
        <p:nvSpPr>
          <p:cNvPr id="3" name="Content Placeholder 2">
            <a:extLst>
              <a:ext uri="{FF2B5EF4-FFF2-40B4-BE49-F238E27FC236}">
                <a16:creationId xmlns:a16="http://schemas.microsoft.com/office/drawing/2014/main" id="{175506EE-D759-4B81-9301-0671AB896361}"/>
              </a:ext>
            </a:extLst>
          </p:cNvPr>
          <p:cNvSpPr>
            <a:spLocks noGrp="1"/>
          </p:cNvSpPr>
          <p:nvPr>
            <p:ph idx="1"/>
          </p:nvPr>
        </p:nvSpPr>
        <p:spPr>
          <a:xfrm>
            <a:off x="628650" y="1931670"/>
            <a:ext cx="10358349" cy="4286250"/>
          </a:xfrm>
        </p:spPr>
        <p:txBody>
          <a:bodyPr/>
          <a:lstStyle/>
          <a:p>
            <a:r>
              <a:rPr lang="en-US" u="sng" dirty="0"/>
              <a:t>James 5:13-16</a:t>
            </a:r>
            <a:endParaRPr lang="en-US" dirty="0"/>
          </a:p>
          <a:p>
            <a:r>
              <a:rPr lang="en-US" dirty="0"/>
              <a:t>Is any among you afflicted? let him pray. Is any merry? let him sing psalms.</a:t>
            </a:r>
          </a:p>
          <a:p>
            <a:r>
              <a:rPr lang="en-US" baseline="30000" dirty="0"/>
              <a:t>14 </a:t>
            </a:r>
            <a:r>
              <a:rPr lang="en-US" dirty="0"/>
              <a:t>Is any sick among you? let him call for the elders of the church; and let them pray over him, anointing him with oil in the name of the Lord:</a:t>
            </a:r>
          </a:p>
          <a:p>
            <a:r>
              <a:rPr lang="en-US" baseline="30000" dirty="0"/>
              <a:t>15 </a:t>
            </a:r>
            <a:r>
              <a:rPr lang="en-US" dirty="0"/>
              <a:t>And the prayer of faith shall save the sick, and the Lord shall raise him up; and if he have committed sins, they shall be forgiven him.</a:t>
            </a:r>
          </a:p>
          <a:p>
            <a:r>
              <a:rPr lang="en-US" baseline="30000" dirty="0"/>
              <a:t>16 </a:t>
            </a:r>
            <a:r>
              <a:rPr lang="en-US" dirty="0"/>
              <a:t>Confess your faults one to another, and pray one for another, that ye may be healed. The effectual fervent prayer of a righteous man </a:t>
            </a:r>
            <a:r>
              <a:rPr lang="en-US" dirty="0" err="1"/>
              <a:t>availeth</a:t>
            </a:r>
            <a:r>
              <a:rPr lang="en-US" dirty="0"/>
              <a:t> much.</a:t>
            </a:r>
          </a:p>
          <a:p>
            <a:endParaRPr lang="en-US" dirty="0"/>
          </a:p>
        </p:txBody>
      </p:sp>
    </p:spTree>
    <p:extLst>
      <p:ext uri="{BB962C8B-B14F-4D97-AF65-F5344CB8AC3E}">
        <p14:creationId xmlns:p14="http://schemas.microsoft.com/office/powerpoint/2010/main" val="2273101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1FF39-D8AA-41BB-9A77-9CE097F8E315}"/>
              </a:ext>
            </a:extLst>
          </p:cNvPr>
          <p:cNvSpPr>
            <a:spLocks noGrp="1"/>
          </p:cNvSpPr>
          <p:nvPr>
            <p:ph type="title"/>
          </p:nvPr>
        </p:nvSpPr>
        <p:spPr/>
        <p:txBody>
          <a:bodyPr/>
          <a:lstStyle/>
          <a:p>
            <a:r>
              <a:rPr lang="en-US" dirty="0"/>
              <a:t>			TYPES OF FAITH</a:t>
            </a:r>
            <a:br>
              <a:rPr lang="en-US" dirty="0"/>
            </a:br>
            <a:endParaRPr lang="en-US" dirty="0"/>
          </a:p>
        </p:txBody>
      </p:sp>
      <p:sp>
        <p:nvSpPr>
          <p:cNvPr id="3" name="Content Placeholder 2">
            <a:extLst>
              <a:ext uri="{FF2B5EF4-FFF2-40B4-BE49-F238E27FC236}">
                <a16:creationId xmlns:a16="http://schemas.microsoft.com/office/drawing/2014/main" id="{BA49FFE7-7EB5-4A1F-9A9D-38B615410F56}"/>
              </a:ext>
            </a:extLst>
          </p:cNvPr>
          <p:cNvSpPr>
            <a:spLocks noGrp="1"/>
          </p:cNvSpPr>
          <p:nvPr>
            <p:ph idx="1"/>
          </p:nvPr>
        </p:nvSpPr>
        <p:spPr/>
        <p:txBody>
          <a:bodyPr/>
          <a:lstStyle/>
          <a:p>
            <a:r>
              <a:rPr lang="en-US" u="sng" dirty="0"/>
              <a:t>Mustard  Seed Faith</a:t>
            </a:r>
            <a:endParaRPr lang="en-US" dirty="0"/>
          </a:p>
          <a:p>
            <a:r>
              <a:rPr lang="en-US" dirty="0"/>
              <a:t>Matthew 17:20</a:t>
            </a:r>
          </a:p>
          <a:p>
            <a:r>
              <a:rPr lang="en-US" dirty="0"/>
              <a:t>And Jesus said unto them, Because </a:t>
            </a:r>
            <a:r>
              <a:rPr lang="en-US" b="1" dirty="0"/>
              <a:t>of</a:t>
            </a:r>
            <a:r>
              <a:rPr lang="en-US" dirty="0"/>
              <a:t> your unbelief: for verily I say unto you, If ye have </a:t>
            </a:r>
            <a:r>
              <a:rPr lang="en-US" b="1" dirty="0"/>
              <a:t>faith</a:t>
            </a:r>
            <a:r>
              <a:rPr lang="en-US" dirty="0"/>
              <a:t> as a grain </a:t>
            </a:r>
            <a:r>
              <a:rPr lang="en-US" b="1" dirty="0"/>
              <a:t>of</a:t>
            </a:r>
            <a:r>
              <a:rPr lang="en-US" dirty="0"/>
              <a:t> </a:t>
            </a:r>
            <a:r>
              <a:rPr lang="en-US" b="1" dirty="0"/>
              <a:t>mustard</a:t>
            </a:r>
            <a:r>
              <a:rPr lang="en-US" dirty="0"/>
              <a:t> </a:t>
            </a:r>
            <a:r>
              <a:rPr lang="en-US" b="1" dirty="0"/>
              <a:t>seed</a:t>
            </a:r>
            <a:r>
              <a:rPr lang="en-US" dirty="0"/>
              <a:t>, ye shall say unto this mountain, Remove hence to yonder place; and it shall remove; and nothing shall be impossible unto you. </a:t>
            </a:r>
          </a:p>
          <a:p>
            <a:r>
              <a:rPr lang="en-US" u="sng" dirty="0">
                <a:hlinkClick r:id="rId2"/>
              </a:rPr>
              <a:t>Luke 17:6</a:t>
            </a:r>
            <a:endParaRPr lang="en-US" dirty="0"/>
          </a:p>
          <a:p>
            <a:r>
              <a:rPr lang="en-US" dirty="0"/>
              <a:t>And the Lord said, If ye had </a:t>
            </a:r>
            <a:r>
              <a:rPr lang="en-US" b="1" dirty="0"/>
              <a:t>faith</a:t>
            </a:r>
            <a:r>
              <a:rPr lang="en-US" dirty="0"/>
              <a:t> as a grain </a:t>
            </a:r>
            <a:r>
              <a:rPr lang="en-US" b="1" dirty="0"/>
              <a:t>of</a:t>
            </a:r>
            <a:r>
              <a:rPr lang="en-US" dirty="0"/>
              <a:t> </a:t>
            </a:r>
            <a:r>
              <a:rPr lang="en-US" b="1" dirty="0"/>
              <a:t>mustard</a:t>
            </a:r>
            <a:r>
              <a:rPr lang="en-US" dirty="0"/>
              <a:t> </a:t>
            </a:r>
            <a:r>
              <a:rPr lang="en-US" b="1" dirty="0"/>
              <a:t>seed</a:t>
            </a:r>
            <a:r>
              <a:rPr lang="en-US" dirty="0"/>
              <a:t>, ye might say unto this sycamine tree, Be thou plucked up by the root, and be thou planted in the sea; and it should obey you</a:t>
            </a:r>
          </a:p>
          <a:p>
            <a:endParaRPr lang="en-US" dirty="0"/>
          </a:p>
        </p:txBody>
      </p:sp>
    </p:spTree>
    <p:extLst>
      <p:ext uri="{BB962C8B-B14F-4D97-AF65-F5344CB8AC3E}">
        <p14:creationId xmlns:p14="http://schemas.microsoft.com/office/powerpoint/2010/main" val="2329522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5FE60-7D9A-4110-9FDC-36C2FBF1696C}"/>
              </a:ext>
            </a:extLst>
          </p:cNvPr>
          <p:cNvSpPr>
            <a:spLocks noGrp="1"/>
          </p:cNvSpPr>
          <p:nvPr>
            <p:ph type="title"/>
          </p:nvPr>
        </p:nvSpPr>
        <p:spPr>
          <a:xfrm>
            <a:off x="1202919" y="284176"/>
            <a:ext cx="9784080" cy="1163624"/>
          </a:xfrm>
        </p:spPr>
        <p:txBody>
          <a:bodyPr/>
          <a:lstStyle/>
          <a:p>
            <a:r>
              <a:rPr lang="en-US" dirty="0"/>
              <a:t>			Great Faith </a:t>
            </a:r>
            <a:br>
              <a:rPr lang="en-US" dirty="0"/>
            </a:br>
            <a:r>
              <a:rPr lang="en-US" dirty="0"/>
              <a:t>		</a:t>
            </a:r>
          </a:p>
        </p:txBody>
      </p:sp>
      <p:sp>
        <p:nvSpPr>
          <p:cNvPr id="3" name="Content Placeholder 2">
            <a:extLst>
              <a:ext uri="{FF2B5EF4-FFF2-40B4-BE49-F238E27FC236}">
                <a16:creationId xmlns:a16="http://schemas.microsoft.com/office/drawing/2014/main" id="{7E3FE3ED-6C2B-4737-B3BF-C091732FD6AB}"/>
              </a:ext>
            </a:extLst>
          </p:cNvPr>
          <p:cNvSpPr>
            <a:spLocks noGrp="1"/>
          </p:cNvSpPr>
          <p:nvPr>
            <p:ph idx="1"/>
          </p:nvPr>
        </p:nvSpPr>
        <p:spPr/>
        <p:txBody>
          <a:bodyPr>
            <a:normAutofit fontScale="92500" lnSpcReduction="20000"/>
          </a:bodyPr>
          <a:lstStyle/>
          <a:p>
            <a:r>
              <a:rPr lang="en-US" dirty="0"/>
              <a:t>Matthew 8:5-10 gives us an example of great faith, just believe the word and the speaker of the word:</a:t>
            </a:r>
          </a:p>
          <a:p>
            <a:r>
              <a:rPr lang="en-US" dirty="0"/>
              <a:t>And when Jesus was entered into Capernaum, there came unto him a centurion, beseeching him,</a:t>
            </a:r>
          </a:p>
          <a:p>
            <a:r>
              <a:rPr lang="en-US" baseline="30000" dirty="0"/>
              <a:t>6 </a:t>
            </a:r>
            <a:r>
              <a:rPr lang="en-US" dirty="0"/>
              <a:t>And saying, Lord, my servant lieth at home sick of the palsy, grievously tormented.</a:t>
            </a:r>
          </a:p>
          <a:p>
            <a:r>
              <a:rPr lang="en-US" baseline="30000" dirty="0"/>
              <a:t>7 </a:t>
            </a:r>
            <a:r>
              <a:rPr lang="en-US" dirty="0"/>
              <a:t>And Jesus saith unto him, I will come and heal him.</a:t>
            </a:r>
          </a:p>
          <a:p>
            <a:r>
              <a:rPr lang="en-US" baseline="30000" dirty="0"/>
              <a:t>8 </a:t>
            </a:r>
            <a:r>
              <a:rPr lang="en-US" dirty="0"/>
              <a:t>The centurion answered and said, Lord, I am not worthy that thou shouldest come under my roof: but speak the word only, and my servant shall be healed.</a:t>
            </a:r>
          </a:p>
          <a:p>
            <a:r>
              <a:rPr lang="en-US" baseline="30000" dirty="0"/>
              <a:t>9 </a:t>
            </a:r>
            <a:r>
              <a:rPr lang="en-US" dirty="0"/>
              <a:t>For I am a man under authority, having soldiers under me: and I say to this man, Go, and he </a:t>
            </a:r>
            <a:r>
              <a:rPr lang="en-US" dirty="0" err="1"/>
              <a:t>goeth</a:t>
            </a:r>
            <a:r>
              <a:rPr lang="en-US" dirty="0"/>
              <a:t>; and to another, Come, and he cometh; and to my servant, Do this, and he doeth it.</a:t>
            </a:r>
          </a:p>
          <a:p>
            <a:r>
              <a:rPr lang="en-US" baseline="30000" dirty="0"/>
              <a:t>10 </a:t>
            </a:r>
            <a:r>
              <a:rPr lang="en-US" dirty="0"/>
              <a:t>When Jesus heard it, he </a:t>
            </a:r>
            <a:r>
              <a:rPr lang="en-US" dirty="0" err="1"/>
              <a:t>marvelled</a:t>
            </a:r>
            <a:r>
              <a:rPr lang="en-US" dirty="0"/>
              <a:t>, and said to them that followed, Verily I say unto you, I have not found so great faith, no, not in Israel.</a:t>
            </a:r>
          </a:p>
          <a:p>
            <a:endParaRPr lang="en-US" dirty="0"/>
          </a:p>
        </p:txBody>
      </p:sp>
    </p:spTree>
    <p:extLst>
      <p:ext uri="{BB962C8B-B14F-4D97-AF65-F5344CB8AC3E}">
        <p14:creationId xmlns:p14="http://schemas.microsoft.com/office/powerpoint/2010/main" val="3392173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38FAE-17F6-42AE-855F-F605674D626E}"/>
              </a:ext>
            </a:extLst>
          </p:cNvPr>
          <p:cNvSpPr>
            <a:spLocks noGrp="1"/>
          </p:cNvSpPr>
          <p:nvPr>
            <p:ph type="title"/>
          </p:nvPr>
        </p:nvSpPr>
        <p:spPr/>
        <p:txBody>
          <a:bodyPr/>
          <a:lstStyle/>
          <a:p>
            <a:r>
              <a:rPr lang="en-US" dirty="0"/>
              <a:t>	It is According to your faith 	</a:t>
            </a:r>
          </a:p>
        </p:txBody>
      </p:sp>
      <p:sp>
        <p:nvSpPr>
          <p:cNvPr id="3" name="Content Placeholder 2">
            <a:extLst>
              <a:ext uri="{FF2B5EF4-FFF2-40B4-BE49-F238E27FC236}">
                <a16:creationId xmlns:a16="http://schemas.microsoft.com/office/drawing/2014/main" id="{35C40ECE-F816-4801-A0A2-DDE813E4F1F7}"/>
              </a:ext>
            </a:extLst>
          </p:cNvPr>
          <p:cNvSpPr>
            <a:spLocks noGrp="1"/>
          </p:cNvSpPr>
          <p:nvPr>
            <p:ph idx="1"/>
          </p:nvPr>
        </p:nvSpPr>
        <p:spPr/>
        <p:txBody>
          <a:bodyPr>
            <a:normAutofit lnSpcReduction="10000"/>
          </a:bodyPr>
          <a:lstStyle/>
          <a:p>
            <a:r>
              <a:rPr lang="en-US" sz="2800" dirty="0"/>
              <a:t>We are here to come along side you to share what is already done for you by Jesus Christ recorded in the Holy Bible. It says we are healed and all we have to confess with our mouth and believe with your heart as you speak it that God rose Jesus from the dead.</a:t>
            </a:r>
          </a:p>
          <a:p>
            <a:endParaRPr lang="en-US" sz="2800" dirty="0"/>
          </a:p>
          <a:p>
            <a:r>
              <a:rPr lang="en-US" sz="2800" dirty="0"/>
              <a:t>In the Gospels, Jesus went about healing and delivering.  He is our example and has given that power (authority) to those who believe in him. The Word of God has power (Hebrews 4:12), his blood has power, and the Holy Spirit is powerful.</a:t>
            </a:r>
          </a:p>
          <a:p>
            <a:endParaRPr lang="en-US" sz="2800" dirty="0"/>
          </a:p>
          <a:p>
            <a:endParaRPr lang="en-US" dirty="0"/>
          </a:p>
        </p:txBody>
      </p:sp>
    </p:spTree>
    <p:extLst>
      <p:ext uri="{BB962C8B-B14F-4D97-AF65-F5344CB8AC3E}">
        <p14:creationId xmlns:p14="http://schemas.microsoft.com/office/powerpoint/2010/main" val="2313099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4CE23-4EBE-4FBC-B202-CDD20484BB7A}"/>
              </a:ext>
            </a:extLst>
          </p:cNvPr>
          <p:cNvSpPr>
            <a:spLocks noGrp="1"/>
          </p:cNvSpPr>
          <p:nvPr>
            <p:ph type="title"/>
          </p:nvPr>
        </p:nvSpPr>
        <p:spPr/>
        <p:txBody>
          <a:bodyPr/>
          <a:lstStyle/>
          <a:p>
            <a:r>
              <a:rPr lang="en-US" dirty="0"/>
              <a:t>		LOVE CONQUERS ALL</a:t>
            </a:r>
          </a:p>
        </p:txBody>
      </p:sp>
      <p:sp>
        <p:nvSpPr>
          <p:cNvPr id="3" name="Content Placeholder 2">
            <a:extLst>
              <a:ext uri="{FF2B5EF4-FFF2-40B4-BE49-F238E27FC236}">
                <a16:creationId xmlns:a16="http://schemas.microsoft.com/office/drawing/2014/main" id="{1FC18D16-7944-444A-9573-99F8CD577E72}"/>
              </a:ext>
            </a:extLst>
          </p:cNvPr>
          <p:cNvSpPr>
            <a:spLocks noGrp="1"/>
          </p:cNvSpPr>
          <p:nvPr>
            <p:ph idx="1"/>
          </p:nvPr>
        </p:nvSpPr>
        <p:spPr/>
        <p:txBody>
          <a:bodyPr/>
          <a:lstStyle/>
          <a:p>
            <a:r>
              <a:rPr lang="en-US" sz="3200" dirty="0"/>
              <a:t>Matthew, Luke, John and Acts share his teachings, healing and delivering demonstrations and more importantly the Love of God.</a:t>
            </a:r>
          </a:p>
          <a:p>
            <a:endParaRPr lang="en-US" sz="3200" dirty="0"/>
          </a:p>
          <a:p>
            <a:r>
              <a:rPr lang="en-US" sz="3200" dirty="0"/>
              <a:t>We believe, so we share what we believe and allow his Words and his Holy Spirit to demonstrate his love to you. God is Love and he loves you.</a:t>
            </a:r>
          </a:p>
          <a:p>
            <a:endParaRPr lang="en-US" dirty="0"/>
          </a:p>
        </p:txBody>
      </p:sp>
    </p:spTree>
    <p:extLst>
      <p:ext uri="{BB962C8B-B14F-4D97-AF65-F5344CB8AC3E}">
        <p14:creationId xmlns:p14="http://schemas.microsoft.com/office/powerpoint/2010/main" val="2432911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6197D-F937-47AA-89DC-9D949774FFD7}"/>
              </a:ext>
            </a:extLst>
          </p:cNvPr>
          <p:cNvSpPr>
            <a:spLocks noGrp="1"/>
          </p:cNvSpPr>
          <p:nvPr>
            <p:ph type="title"/>
          </p:nvPr>
        </p:nvSpPr>
        <p:spPr/>
        <p:txBody>
          <a:bodyPr/>
          <a:lstStyle/>
          <a:p>
            <a:r>
              <a:rPr lang="en-US" dirty="0"/>
              <a:t>Declare out of your own mouth</a:t>
            </a:r>
          </a:p>
        </p:txBody>
      </p:sp>
      <p:sp>
        <p:nvSpPr>
          <p:cNvPr id="3" name="Content Placeholder 2">
            <a:extLst>
              <a:ext uri="{FF2B5EF4-FFF2-40B4-BE49-F238E27FC236}">
                <a16:creationId xmlns:a16="http://schemas.microsoft.com/office/drawing/2014/main" id="{4F213BCD-8F2B-486F-8DBD-E4A617267B96}"/>
              </a:ext>
            </a:extLst>
          </p:cNvPr>
          <p:cNvSpPr>
            <a:spLocks noGrp="1"/>
          </p:cNvSpPr>
          <p:nvPr>
            <p:ph idx="1"/>
          </p:nvPr>
        </p:nvSpPr>
        <p:spPr/>
        <p:txBody>
          <a:bodyPr>
            <a:normAutofit fontScale="92500" lnSpcReduction="20000"/>
          </a:bodyPr>
          <a:lstStyle/>
          <a:p>
            <a:r>
              <a:rPr lang="en-US" u="sng" dirty="0"/>
              <a:t>Your Declarations</a:t>
            </a:r>
            <a:endParaRPr lang="en-US" dirty="0"/>
          </a:p>
          <a:p>
            <a:r>
              <a:rPr lang="en-US" dirty="0"/>
              <a:t>Psalm 118:17</a:t>
            </a:r>
          </a:p>
          <a:p>
            <a:r>
              <a:rPr lang="en-US" baseline="30000" dirty="0"/>
              <a:t>17 </a:t>
            </a:r>
            <a:r>
              <a:rPr lang="en-US" dirty="0"/>
              <a:t>I shall not die, but live, and declare the works of the </a:t>
            </a:r>
            <a:r>
              <a:rPr lang="en-US" cap="small" dirty="0"/>
              <a:t>Lord</a:t>
            </a:r>
            <a:r>
              <a:rPr lang="en-US" dirty="0"/>
              <a:t>.</a:t>
            </a:r>
          </a:p>
          <a:p>
            <a:r>
              <a:rPr lang="en-US" dirty="0"/>
              <a:t>2 Timothy 1:7</a:t>
            </a:r>
          </a:p>
          <a:p>
            <a:r>
              <a:rPr lang="en-US" baseline="30000" dirty="0"/>
              <a:t>7 </a:t>
            </a:r>
            <a:r>
              <a:rPr lang="en-US" dirty="0"/>
              <a:t>For God hath not given us the spirit of fear; but of power, and of love, and of a sound mind.</a:t>
            </a:r>
          </a:p>
          <a:p>
            <a:endParaRPr lang="en-US" dirty="0"/>
          </a:p>
          <a:p>
            <a:r>
              <a:rPr lang="en-US" u="sng" dirty="0"/>
              <a:t>Homework</a:t>
            </a:r>
          </a:p>
          <a:p>
            <a:r>
              <a:rPr lang="en-US" dirty="0"/>
              <a:t>Proverbs 4:23</a:t>
            </a:r>
          </a:p>
          <a:p>
            <a:r>
              <a:rPr lang="en-US" dirty="0"/>
              <a:t>Read out loud and mediate on it. Keep your scriptures in front of you by reading, speaking, and believing them. Take as medicine and expect your body to receive them for God’s words are spirit and life</a:t>
            </a:r>
          </a:p>
        </p:txBody>
      </p:sp>
    </p:spTree>
    <p:extLst>
      <p:ext uri="{BB962C8B-B14F-4D97-AF65-F5344CB8AC3E}">
        <p14:creationId xmlns:p14="http://schemas.microsoft.com/office/powerpoint/2010/main" val="41500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A09C3-8331-4EB6-9C34-DD1A018DFD6D}"/>
              </a:ext>
            </a:extLst>
          </p:cNvPr>
          <p:cNvSpPr>
            <a:spLocks noGrp="1"/>
          </p:cNvSpPr>
          <p:nvPr>
            <p:ph type="title"/>
          </p:nvPr>
        </p:nvSpPr>
        <p:spPr/>
        <p:txBody>
          <a:bodyPr/>
          <a:lstStyle/>
          <a:p>
            <a:r>
              <a:rPr lang="en-US" dirty="0"/>
              <a:t>			Summary</a:t>
            </a:r>
          </a:p>
        </p:txBody>
      </p:sp>
      <p:sp>
        <p:nvSpPr>
          <p:cNvPr id="3" name="Content Placeholder 2">
            <a:extLst>
              <a:ext uri="{FF2B5EF4-FFF2-40B4-BE49-F238E27FC236}">
                <a16:creationId xmlns:a16="http://schemas.microsoft.com/office/drawing/2014/main" id="{1A3D2E7C-03BE-482D-B1E6-DAF499171CCE}"/>
              </a:ext>
            </a:extLst>
          </p:cNvPr>
          <p:cNvSpPr>
            <a:spLocks noGrp="1"/>
          </p:cNvSpPr>
          <p:nvPr>
            <p:ph idx="1"/>
          </p:nvPr>
        </p:nvSpPr>
        <p:spPr/>
        <p:txBody>
          <a:bodyPr>
            <a:normAutofit/>
          </a:bodyPr>
          <a:lstStyle/>
          <a:p>
            <a:r>
              <a:rPr lang="en-US" dirty="0"/>
              <a:t>JESUS TOOK THE STRIPES ON HIS BACK, </a:t>
            </a:r>
          </a:p>
          <a:p>
            <a:r>
              <a:rPr lang="en-US" dirty="0"/>
              <a:t>THEY PLACED THE CROWN OF THORNS ON HIS HEAD,</a:t>
            </a:r>
          </a:p>
          <a:p>
            <a:r>
              <a:rPr lang="en-US" dirty="0"/>
              <a:t> HE SHED HIS BLOOD;</a:t>
            </a:r>
          </a:p>
          <a:p>
            <a:r>
              <a:rPr lang="en-US" dirty="0"/>
              <a:t> HE DIED ON THE CROSS, </a:t>
            </a:r>
          </a:p>
          <a:p>
            <a:r>
              <a:rPr lang="en-US" dirty="0"/>
              <a:t>ROSE AGAIN TO SET US FREE!! </a:t>
            </a:r>
          </a:p>
          <a:p>
            <a:endParaRPr lang="en-US" dirty="0"/>
          </a:p>
          <a:p>
            <a:r>
              <a:rPr lang="en-US" dirty="0"/>
              <a:t>SO BELIEVE AND RECEIVE ALL THAT HE HAS DONE FOR YOU. READ AND STUDY THE HOLY BIBLE TO DISCOVER WHAT ALREADY BELONGS TO YOU BECAUSE YOU RECEIVED JESUS CHRIST AS YOUR SAVIOR.</a:t>
            </a:r>
          </a:p>
        </p:txBody>
      </p:sp>
    </p:spTree>
    <p:extLst>
      <p:ext uri="{BB962C8B-B14F-4D97-AF65-F5344CB8AC3E}">
        <p14:creationId xmlns:p14="http://schemas.microsoft.com/office/powerpoint/2010/main" val="272502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02F19-EAFD-4995-9387-8D2FA42E1010}"/>
              </a:ext>
            </a:extLst>
          </p:cNvPr>
          <p:cNvSpPr>
            <a:spLocks noGrp="1"/>
          </p:cNvSpPr>
          <p:nvPr>
            <p:ph type="title"/>
          </p:nvPr>
        </p:nvSpPr>
        <p:spPr/>
        <p:txBody>
          <a:bodyPr>
            <a:normAutofit fontScale="90000"/>
          </a:bodyPr>
          <a:lstStyle/>
          <a:p>
            <a:br>
              <a:rPr lang="en-US" u="sng" dirty="0"/>
            </a:br>
            <a:r>
              <a:rPr lang="en-US" u="sng" dirty="0"/>
              <a:t>Scriptures (King James Version)</a:t>
            </a:r>
            <a:br>
              <a:rPr lang="en-US" u="sng" dirty="0"/>
            </a:br>
            <a:r>
              <a:rPr lang="en-US" dirty="0"/>
              <a:t>		(Biblegateway.com)</a:t>
            </a:r>
            <a:br>
              <a:rPr lang="en-US" dirty="0"/>
            </a:br>
            <a:endParaRPr lang="en-US" dirty="0"/>
          </a:p>
        </p:txBody>
      </p:sp>
      <p:sp>
        <p:nvSpPr>
          <p:cNvPr id="3" name="Content Placeholder 2">
            <a:extLst>
              <a:ext uri="{FF2B5EF4-FFF2-40B4-BE49-F238E27FC236}">
                <a16:creationId xmlns:a16="http://schemas.microsoft.com/office/drawing/2014/main" id="{9FED1DB7-75D7-4E43-8B20-0B9EE0212ECB}"/>
              </a:ext>
            </a:extLst>
          </p:cNvPr>
          <p:cNvSpPr>
            <a:spLocks noGrp="1"/>
          </p:cNvSpPr>
          <p:nvPr>
            <p:ph idx="1"/>
          </p:nvPr>
        </p:nvSpPr>
        <p:spPr/>
        <p:txBody>
          <a:bodyPr/>
          <a:lstStyle/>
          <a:p>
            <a:r>
              <a:rPr lang="en-US" sz="3200" u="sng" dirty="0"/>
              <a:t>John 3:16</a:t>
            </a:r>
            <a:endParaRPr lang="en-US" sz="3200" dirty="0"/>
          </a:p>
          <a:p>
            <a:r>
              <a:rPr lang="en-US" sz="3200" baseline="30000" dirty="0"/>
              <a:t>16 </a:t>
            </a:r>
            <a:r>
              <a:rPr lang="en-US" sz="3200" dirty="0"/>
              <a:t>For God so loved the world, that he gave his only begotten Son, that whosoever believeth in him should not perish, but have everlasting life.</a:t>
            </a:r>
          </a:p>
          <a:p>
            <a:r>
              <a:rPr lang="en-US" sz="3200" u="sng" dirty="0"/>
              <a:t> Psalms 107:20</a:t>
            </a:r>
            <a:endParaRPr lang="en-US" sz="3200" dirty="0"/>
          </a:p>
          <a:p>
            <a:r>
              <a:rPr lang="en-US" sz="3200" baseline="30000" dirty="0"/>
              <a:t>20 </a:t>
            </a:r>
            <a:r>
              <a:rPr lang="en-US" sz="3200" dirty="0"/>
              <a:t>He sent his word, and healed them, and delivered them from their destructions.</a:t>
            </a:r>
          </a:p>
          <a:p>
            <a:endParaRPr lang="en-US" dirty="0"/>
          </a:p>
        </p:txBody>
      </p:sp>
    </p:spTree>
    <p:extLst>
      <p:ext uri="{BB962C8B-B14F-4D97-AF65-F5344CB8AC3E}">
        <p14:creationId xmlns:p14="http://schemas.microsoft.com/office/powerpoint/2010/main" val="2323454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FCE86-96DE-4CA3-8265-AB231B0ED491}"/>
              </a:ext>
            </a:extLst>
          </p:cNvPr>
          <p:cNvSpPr>
            <a:spLocks noGrp="1"/>
          </p:cNvSpPr>
          <p:nvPr>
            <p:ph type="title"/>
          </p:nvPr>
        </p:nvSpPr>
        <p:spPr/>
        <p:txBody>
          <a:bodyPr/>
          <a:lstStyle/>
          <a:p>
            <a:r>
              <a:rPr lang="en-US" dirty="0"/>
              <a:t>Scriptures (Continued)</a:t>
            </a:r>
          </a:p>
        </p:txBody>
      </p:sp>
      <p:sp>
        <p:nvSpPr>
          <p:cNvPr id="3" name="Content Placeholder 2">
            <a:extLst>
              <a:ext uri="{FF2B5EF4-FFF2-40B4-BE49-F238E27FC236}">
                <a16:creationId xmlns:a16="http://schemas.microsoft.com/office/drawing/2014/main" id="{FD3F00E2-24AB-40D5-A0D4-0EAE6B6A5419}"/>
              </a:ext>
            </a:extLst>
          </p:cNvPr>
          <p:cNvSpPr>
            <a:spLocks noGrp="1"/>
          </p:cNvSpPr>
          <p:nvPr>
            <p:ph idx="1"/>
          </p:nvPr>
        </p:nvSpPr>
        <p:spPr/>
        <p:txBody>
          <a:bodyPr>
            <a:normAutofit lnSpcReduction="10000"/>
          </a:bodyPr>
          <a:lstStyle/>
          <a:p>
            <a:r>
              <a:rPr lang="en-US" sz="3200" u="sng" dirty="0"/>
              <a:t>Romans 10:8-10</a:t>
            </a:r>
            <a:endParaRPr lang="en-US" sz="3200" dirty="0"/>
          </a:p>
          <a:p>
            <a:r>
              <a:rPr lang="en-US" sz="3200" dirty="0"/>
              <a:t>But what saith it? The word is nigh thee, even in thy mouth, and in thy heart: that is, the word of faith, which we preach;</a:t>
            </a:r>
          </a:p>
          <a:p>
            <a:r>
              <a:rPr lang="en-US" sz="3200" baseline="30000" dirty="0"/>
              <a:t>9 </a:t>
            </a:r>
            <a:r>
              <a:rPr lang="en-US" sz="3200" dirty="0"/>
              <a:t>That if thou shalt confess with thy mouth the Lord Jesus, and shalt believe in thine heart that God hath raised him from the dead, thou shalt be saved.</a:t>
            </a:r>
          </a:p>
          <a:p>
            <a:r>
              <a:rPr lang="en-US" sz="3200" baseline="30000" dirty="0"/>
              <a:t>10 </a:t>
            </a:r>
            <a:r>
              <a:rPr lang="en-US" sz="3200" dirty="0"/>
              <a:t>For with the heart man believeth unto righteousness; and with the mouth confession is made unto salvation.</a:t>
            </a:r>
          </a:p>
          <a:p>
            <a:endParaRPr lang="en-US" dirty="0"/>
          </a:p>
        </p:txBody>
      </p:sp>
    </p:spTree>
    <p:extLst>
      <p:ext uri="{BB962C8B-B14F-4D97-AF65-F5344CB8AC3E}">
        <p14:creationId xmlns:p14="http://schemas.microsoft.com/office/powerpoint/2010/main" val="221215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57483-1605-4EA3-AAD5-4CC095A5AF6C}"/>
              </a:ext>
            </a:extLst>
          </p:cNvPr>
          <p:cNvSpPr>
            <a:spLocks noGrp="1"/>
          </p:cNvSpPr>
          <p:nvPr>
            <p:ph type="title"/>
          </p:nvPr>
        </p:nvSpPr>
        <p:spPr/>
        <p:txBody>
          <a:bodyPr/>
          <a:lstStyle/>
          <a:p>
            <a:r>
              <a:rPr lang="en-US" dirty="0"/>
              <a:t>Scriptures (continued)</a:t>
            </a:r>
          </a:p>
        </p:txBody>
      </p:sp>
      <p:sp>
        <p:nvSpPr>
          <p:cNvPr id="3" name="Content Placeholder 2">
            <a:extLst>
              <a:ext uri="{FF2B5EF4-FFF2-40B4-BE49-F238E27FC236}">
                <a16:creationId xmlns:a16="http://schemas.microsoft.com/office/drawing/2014/main" id="{58B12D82-587E-42D8-B7BF-A64EF0CCF71B}"/>
              </a:ext>
            </a:extLst>
          </p:cNvPr>
          <p:cNvSpPr>
            <a:spLocks noGrp="1"/>
          </p:cNvSpPr>
          <p:nvPr>
            <p:ph idx="1"/>
          </p:nvPr>
        </p:nvSpPr>
        <p:spPr/>
        <p:txBody>
          <a:bodyPr/>
          <a:lstStyle/>
          <a:p>
            <a:r>
              <a:rPr lang="en-US" sz="2400" u="sng" dirty="0"/>
              <a:t>James 5:13-16</a:t>
            </a:r>
            <a:endParaRPr lang="en-US" sz="2400" dirty="0"/>
          </a:p>
          <a:p>
            <a:r>
              <a:rPr lang="en-US" sz="2400" dirty="0"/>
              <a:t>Is any among you afflicted? let him pray. Is any merry? let him sing psalms.</a:t>
            </a:r>
          </a:p>
          <a:p>
            <a:r>
              <a:rPr lang="en-US" sz="2400" baseline="30000" dirty="0"/>
              <a:t>14 </a:t>
            </a:r>
            <a:r>
              <a:rPr lang="en-US" sz="2400" dirty="0"/>
              <a:t>Is any sick among you? let him call for the elders of the church; and let them pray over him, anointing him with oil in the name of the Lord:</a:t>
            </a:r>
          </a:p>
          <a:p>
            <a:r>
              <a:rPr lang="en-US" sz="2400" baseline="30000" dirty="0"/>
              <a:t>15 </a:t>
            </a:r>
            <a:r>
              <a:rPr lang="en-US" sz="2400" dirty="0"/>
              <a:t>And the prayer of faith shall save the sick, and the Lord shall raise him up; and if he have committed sins, they shall be forgiven him.</a:t>
            </a:r>
          </a:p>
          <a:p>
            <a:r>
              <a:rPr lang="en-US" sz="2400" baseline="30000" dirty="0"/>
              <a:t>16 </a:t>
            </a:r>
            <a:r>
              <a:rPr lang="en-US" sz="2400" dirty="0"/>
              <a:t>Confess your faults one to another, and pray one for another, that ye may be healed. The effectual fervent prayer of a righteous man </a:t>
            </a:r>
            <a:r>
              <a:rPr lang="en-US" sz="2400" dirty="0" err="1"/>
              <a:t>availeth</a:t>
            </a:r>
            <a:r>
              <a:rPr lang="en-US" sz="2400" dirty="0"/>
              <a:t> much.</a:t>
            </a:r>
          </a:p>
          <a:p>
            <a:endParaRPr lang="en-US" dirty="0"/>
          </a:p>
        </p:txBody>
      </p:sp>
    </p:spTree>
    <p:extLst>
      <p:ext uri="{BB962C8B-B14F-4D97-AF65-F5344CB8AC3E}">
        <p14:creationId xmlns:p14="http://schemas.microsoft.com/office/powerpoint/2010/main" val="641479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C0E83-825F-43A4-9198-6E5B28FC49D5}"/>
              </a:ext>
            </a:extLst>
          </p:cNvPr>
          <p:cNvSpPr>
            <a:spLocks noGrp="1"/>
          </p:cNvSpPr>
          <p:nvPr>
            <p:ph type="title"/>
          </p:nvPr>
        </p:nvSpPr>
        <p:spPr/>
        <p:txBody>
          <a:bodyPr/>
          <a:lstStyle/>
          <a:p>
            <a:r>
              <a:rPr lang="en-US" dirty="0"/>
              <a:t>Scriptures (Continued)</a:t>
            </a:r>
          </a:p>
        </p:txBody>
      </p:sp>
      <p:sp>
        <p:nvSpPr>
          <p:cNvPr id="3" name="Content Placeholder 2">
            <a:extLst>
              <a:ext uri="{FF2B5EF4-FFF2-40B4-BE49-F238E27FC236}">
                <a16:creationId xmlns:a16="http://schemas.microsoft.com/office/drawing/2014/main" id="{30D09945-456E-409F-84F4-22FF45105C0C}"/>
              </a:ext>
            </a:extLst>
          </p:cNvPr>
          <p:cNvSpPr>
            <a:spLocks noGrp="1"/>
          </p:cNvSpPr>
          <p:nvPr>
            <p:ph idx="1"/>
          </p:nvPr>
        </p:nvSpPr>
        <p:spPr/>
        <p:txBody>
          <a:bodyPr>
            <a:normAutofit fontScale="85000" lnSpcReduction="20000"/>
          </a:bodyPr>
          <a:lstStyle/>
          <a:p>
            <a:r>
              <a:rPr lang="en-US" u="sng" dirty="0">
                <a:hlinkClick r:id="rId2"/>
              </a:rPr>
              <a:t>Luke 17:6</a:t>
            </a:r>
            <a:endParaRPr lang="en-US" dirty="0"/>
          </a:p>
          <a:p>
            <a:r>
              <a:rPr lang="en-US" dirty="0"/>
              <a:t>And the Lord said, If ye had </a:t>
            </a:r>
            <a:r>
              <a:rPr lang="en-US" b="1" dirty="0"/>
              <a:t>faith</a:t>
            </a:r>
            <a:r>
              <a:rPr lang="en-US" dirty="0"/>
              <a:t> as a grain </a:t>
            </a:r>
            <a:r>
              <a:rPr lang="en-US" b="1" dirty="0"/>
              <a:t>of</a:t>
            </a:r>
            <a:r>
              <a:rPr lang="en-US" dirty="0"/>
              <a:t> </a:t>
            </a:r>
            <a:r>
              <a:rPr lang="en-US" b="1" dirty="0"/>
              <a:t>mustard</a:t>
            </a:r>
            <a:r>
              <a:rPr lang="en-US" dirty="0"/>
              <a:t> </a:t>
            </a:r>
            <a:r>
              <a:rPr lang="en-US" b="1" dirty="0"/>
              <a:t>seed</a:t>
            </a:r>
            <a:r>
              <a:rPr lang="en-US" dirty="0"/>
              <a:t>, ye might say unto this sycamine tree, Be thou plucked up by the root, and be thou planted in the sea; and it should obey you</a:t>
            </a:r>
          </a:p>
          <a:p>
            <a:r>
              <a:rPr lang="en-US" dirty="0"/>
              <a:t> </a:t>
            </a:r>
          </a:p>
          <a:p>
            <a:r>
              <a:rPr lang="en-US" u="sng" dirty="0"/>
              <a:t>Isaiah 53: 3-9</a:t>
            </a:r>
            <a:endParaRPr lang="en-US" dirty="0"/>
          </a:p>
          <a:p>
            <a:r>
              <a:rPr lang="en-US" dirty="0"/>
              <a:t>Surely he hath borne our griefs, and carried our sorrows: yet we did esteem him stricken, smitten of God, and afflicted.</a:t>
            </a:r>
          </a:p>
          <a:p>
            <a:r>
              <a:rPr lang="en-US" baseline="30000" dirty="0"/>
              <a:t>5 </a:t>
            </a:r>
            <a:r>
              <a:rPr lang="en-US" dirty="0"/>
              <a:t>But he was wounded for our transgressions, he was bruised for our iniquities: the chastisement of our peace was upon him; and with his stripes we are healed.</a:t>
            </a:r>
          </a:p>
          <a:p>
            <a:endParaRPr lang="en-US" dirty="0"/>
          </a:p>
          <a:p>
            <a:r>
              <a:rPr lang="en-US" u="sng" dirty="0">
                <a:hlinkClick r:id="rId3"/>
              </a:rPr>
              <a:t>1 Peter 2:24</a:t>
            </a:r>
            <a:endParaRPr lang="en-US" dirty="0"/>
          </a:p>
          <a:p>
            <a:r>
              <a:rPr lang="en-US" dirty="0"/>
              <a:t>Who his own self bare our sins in his own body on </a:t>
            </a:r>
            <a:r>
              <a:rPr lang="en-US" b="1" dirty="0"/>
              <a:t>the</a:t>
            </a:r>
            <a:r>
              <a:rPr lang="en-US" dirty="0"/>
              <a:t> tree, that we, being dead to sins, should live unto righteousness: </a:t>
            </a:r>
            <a:r>
              <a:rPr lang="en-US" b="1" dirty="0"/>
              <a:t>by</a:t>
            </a:r>
            <a:r>
              <a:rPr lang="en-US" dirty="0"/>
              <a:t> whose </a:t>
            </a:r>
            <a:r>
              <a:rPr lang="en-US" b="1" dirty="0"/>
              <a:t>stripes</a:t>
            </a:r>
            <a:r>
              <a:rPr lang="en-US" dirty="0"/>
              <a:t> ye were healed</a:t>
            </a:r>
          </a:p>
          <a:p>
            <a:endParaRPr lang="en-US" dirty="0"/>
          </a:p>
        </p:txBody>
      </p:sp>
    </p:spTree>
    <p:extLst>
      <p:ext uri="{BB962C8B-B14F-4D97-AF65-F5344CB8AC3E}">
        <p14:creationId xmlns:p14="http://schemas.microsoft.com/office/powerpoint/2010/main" val="34750149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emplate>TM03090430[[fn=Banded]]</Template>
  <TotalTime>223</TotalTime>
  <Words>2041</Words>
  <Application>Microsoft Office PowerPoint</Application>
  <PresentationFormat>Widescreen</PresentationFormat>
  <Paragraphs>113</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Corbel</vt:lpstr>
      <vt:lpstr>Times New Roman</vt:lpstr>
      <vt:lpstr>Wingdings</vt:lpstr>
      <vt:lpstr>Banded</vt:lpstr>
      <vt:lpstr>Jesus Christ the Healer</vt:lpstr>
      <vt:lpstr>  JESUS Christ DID IT ALL  </vt:lpstr>
      <vt:lpstr>  God Loves you so much</vt:lpstr>
      <vt:lpstr> So how do you receive Jesus?  </vt:lpstr>
      <vt:lpstr>  You must speak your belief</vt:lpstr>
      <vt:lpstr>   PRAY BELIEVING</vt:lpstr>
      <vt:lpstr>   HIS WORD HEALS</vt:lpstr>
      <vt:lpstr> Savior, healer, and deliverer</vt:lpstr>
      <vt:lpstr>  HEALING SCRIPTURES</vt:lpstr>
      <vt:lpstr>  CALL FOR THE ELDERS  </vt:lpstr>
      <vt:lpstr>   TYPES OF FAITH </vt:lpstr>
      <vt:lpstr>   Great Faith    </vt:lpstr>
      <vt:lpstr> It is According to your faith  </vt:lpstr>
      <vt:lpstr>  LOVE CONQUERS ALL</vt:lpstr>
      <vt:lpstr>Declare out of your own mouth</vt:lpstr>
      <vt:lpstr>   Summary</vt:lpstr>
      <vt:lpstr> Scriptures (King James Version)   (Biblegateway.com) </vt:lpstr>
      <vt:lpstr>Scriptures (Continued)</vt:lpstr>
      <vt:lpstr>Scriptures (continued)</vt:lpstr>
      <vt:lpstr>Scriptures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Healer and his healing</dc:title>
  <dc:creator>aadams</dc:creator>
  <cp:lastModifiedBy>aadams</cp:lastModifiedBy>
  <cp:revision>18</cp:revision>
  <dcterms:created xsi:type="dcterms:W3CDTF">2020-04-15T23:00:20Z</dcterms:created>
  <dcterms:modified xsi:type="dcterms:W3CDTF">2020-10-05T16:11:38Z</dcterms:modified>
</cp:coreProperties>
</file>