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63" r:id="rId2"/>
    <p:sldId id="258" r:id="rId3"/>
    <p:sldId id="259"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54417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78867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8285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86676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412237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63051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1764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27501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4903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1969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64639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2/24/2021</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72665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2/24/2021</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400463671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67" r:id="rId6"/>
    <p:sldLayoutId id="2147483662" r:id="rId7"/>
    <p:sldLayoutId id="2147483663" r:id="rId8"/>
    <p:sldLayoutId id="2147483664" r:id="rId9"/>
    <p:sldLayoutId id="2147483665" r:id="rId10"/>
    <p:sldLayoutId id="2147483666" r:id="rId11"/>
    <p:sldLayoutId id="2147483668"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05F507-8740-4361-8840-30587098EB9E}"/>
              </a:ext>
            </a:extLst>
          </p:cNvPr>
          <p:cNvSpPr>
            <a:spLocks noGrp="1"/>
          </p:cNvSpPr>
          <p:nvPr>
            <p:ph type="title"/>
          </p:nvPr>
        </p:nvSpPr>
        <p:spPr>
          <a:xfrm>
            <a:off x="839788" y="640080"/>
            <a:ext cx="4393394" cy="2788920"/>
          </a:xfrm>
        </p:spPr>
        <p:txBody>
          <a:bodyPr/>
          <a:lstStyle/>
          <a:p>
            <a:r>
              <a:rPr lang="en-US" dirty="0"/>
              <a:t>Prepare Ye the Way</a:t>
            </a:r>
          </a:p>
        </p:txBody>
      </p:sp>
      <p:pic>
        <p:nvPicPr>
          <p:cNvPr id="5" name="Content Placeholder 4" descr="A picture containing calendar&#10;&#10;Description automatically generated">
            <a:extLst>
              <a:ext uri="{FF2B5EF4-FFF2-40B4-BE49-F238E27FC236}">
                <a16:creationId xmlns:a16="http://schemas.microsoft.com/office/drawing/2014/main" id="{3B32A98B-F245-42FC-B48D-DF2CB7C60D5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rot="5400000">
            <a:off x="6132470" y="964364"/>
            <a:ext cx="5594350" cy="4945148"/>
          </a:xfrm>
        </p:spPr>
      </p:pic>
      <p:sp>
        <p:nvSpPr>
          <p:cNvPr id="7" name="Text Placeholder 6">
            <a:extLst>
              <a:ext uri="{FF2B5EF4-FFF2-40B4-BE49-F238E27FC236}">
                <a16:creationId xmlns:a16="http://schemas.microsoft.com/office/drawing/2014/main" id="{52DC2687-F5C3-4BD6-8983-90994A54F72C}"/>
              </a:ext>
            </a:extLst>
          </p:cNvPr>
          <p:cNvSpPr>
            <a:spLocks noGrp="1"/>
          </p:cNvSpPr>
          <p:nvPr>
            <p:ph type="body" sz="half" idx="2"/>
          </p:nvPr>
        </p:nvSpPr>
        <p:spPr/>
        <p:txBody>
          <a:bodyPr/>
          <a:lstStyle/>
          <a:p>
            <a:r>
              <a:rPr lang="en-US" dirty="0"/>
              <a:t>The Path out of the wilderness (darkness, world, without GOD) has already been prepared; one must choose to be lead.</a:t>
            </a:r>
          </a:p>
          <a:p>
            <a:endParaRPr lang="en-US" dirty="0"/>
          </a:p>
          <a:p>
            <a:endParaRPr lang="en-US" dirty="0"/>
          </a:p>
        </p:txBody>
      </p:sp>
      <p:pic>
        <p:nvPicPr>
          <p:cNvPr id="8" name="Prepare ye the way">
            <a:hlinkClick r:id="" action="ppaction://media"/>
            <a:extLst>
              <a:ext uri="{FF2B5EF4-FFF2-40B4-BE49-F238E27FC236}">
                <a16:creationId xmlns:a16="http://schemas.microsoft.com/office/drawing/2014/main" id="{B9A863C4-62F7-4781-A961-316950F064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429837" y="4893225"/>
            <a:ext cx="609600" cy="609600"/>
          </a:xfrm>
          <a:prstGeom prst="rect">
            <a:avLst/>
          </a:prstGeom>
        </p:spPr>
      </p:pic>
    </p:spTree>
    <p:extLst>
      <p:ext uri="{BB962C8B-B14F-4D97-AF65-F5344CB8AC3E}">
        <p14:creationId xmlns:p14="http://schemas.microsoft.com/office/powerpoint/2010/main" val="326802402"/>
      </p:ext>
    </p:extLst>
  </p:cSld>
  <p:clrMapOvr>
    <a:masterClrMapping/>
  </p:clrMapOvr>
  <mc:AlternateContent xmlns:mc="http://schemas.openxmlformats.org/markup-compatibility/2006" xmlns:p14="http://schemas.microsoft.com/office/powerpoint/2010/main">
    <mc:Choice Requires="p14">
      <p:transition spd="slow" p14:dur="2000" advClick="0" advTm="16000"/>
    </mc:Choice>
    <mc:Fallback xmlns="">
      <p:transition spd="slow" advClick="0" advTm="1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818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11" name="Rectangle 10">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raffic light trails at night">
            <a:extLst>
              <a:ext uri="{FF2B5EF4-FFF2-40B4-BE49-F238E27FC236}">
                <a16:creationId xmlns:a16="http://schemas.microsoft.com/office/drawing/2014/main" id="{C6F28134-EBED-4915-9106-B48618825E8C}"/>
              </a:ext>
            </a:extLst>
          </p:cNvPr>
          <p:cNvPicPr>
            <a:picLocks noChangeAspect="1"/>
          </p:cNvPicPr>
          <p:nvPr/>
        </p:nvPicPr>
        <p:blipFill rotWithShape="1">
          <a:blip r:embed="rId4"/>
          <a:srcRect t="15531" r="-1" b="178"/>
          <a:stretch/>
        </p:blipFill>
        <p:spPr>
          <a:xfrm>
            <a:off x="20" y="10"/>
            <a:ext cx="12188932" cy="6857990"/>
          </a:xfrm>
          <a:prstGeom prst="rect">
            <a:avLst/>
          </a:prstGeom>
        </p:spPr>
      </p:pic>
      <p:sp>
        <p:nvSpPr>
          <p:cNvPr id="13" name="Rectangle 12">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80C4F8-0F93-425A-8098-A90A6849841C}"/>
              </a:ext>
            </a:extLst>
          </p:cNvPr>
          <p:cNvSpPr>
            <a:spLocks noGrp="1"/>
          </p:cNvSpPr>
          <p:nvPr>
            <p:ph type="title"/>
          </p:nvPr>
        </p:nvSpPr>
        <p:spPr>
          <a:xfrm>
            <a:off x="1524000" y="4416722"/>
            <a:ext cx="8998857" cy="939050"/>
          </a:xfrm>
        </p:spPr>
        <p:txBody>
          <a:bodyPr vert="horz" lIns="91440" tIns="45720" rIns="91440" bIns="45720" rtlCol="0" anchor="b">
            <a:normAutofit/>
          </a:bodyPr>
          <a:lstStyle/>
          <a:p>
            <a:pPr algn="ctr"/>
            <a:r>
              <a:rPr lang="en-US" sz="6000" dirty="0">
                <a:solidFill>
                  <a:schemeClr val="bg1"/>
                </a:solidFill>
              </a:rPr>
              <a:t>TIME</a:t>
            </a:r>
            <a:r>
              <a:rPr lang="en-US" sz="4800" dirty="0">
                <a:solidFill>
                  <a:schemeClr val="bg1"/>
                </a:solidFill>
              </a:rPr>
              <a:t>  ….  </a:t>
            </a:r>
            <a:r>
              <a:rPr lang="en-US" sz="4800" dirty="0" err="1">
                <a:solidFill>
                  <a:schemeClr val="bg1"/>
                </a:solidFill>
              </a:rPr>
              <a:t>Ecclesiates</a:t>
            </a:r>
            <a:r>
              <a:rPr lang="en-US" sz="4800" dirty="0">
                <a:solidFill>
                  <a:schemeClr val="bg1"/>
                </a:solidFill>
              </a:rPr>
              <a:t> 3 </a:t>
            </a:r>
          </a:p>
        </p:txBody>
      </p:sp>
      <p:pic>
        <p:nvPicPr>
          <p:cNvPr id="4" name="Recorded Sound">
            <a:hlinkClick r:id="" action="ppaction://media"/>
            <a:extLst>
              <a:ext uri="{FF2B5EF4-FFF2-40B4-BE49-F238E27FC236}">
                <a16:creationId xmlns:a16="http://schemas.microsoft.com/office/drawing/2014/main" id="{7453542F-3D7E-46CE-BED2-5F2F498079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688584798"/>
      </p:ext>
    </p:extLst>
  </p:cSld>
  <p:clrMapOvr>
    <a:masterClrMapping/>
  </p:clrMapOvr>
  <p:transition spd="slow" advClick="0" advTm="179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7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202D7-79D8-450C-AD7C-2B9785521053}"/>
              </a:ext>
            </a:extLst>
          </p:cNvPr>
          <p:cNvSpPr>
            <a:spLocks noGrp="1"/>
          </p:cNvSpPr>
          <p:nvPr>
            <p:ph type="title"/>
          </p:nvPr>
        </p:nvSpPr>
        <p:spPr/>
        <p:txBody>
          <a:bodyPr/>
          <a:lstStyle/>
          <a:p>
            <a:r>
              <a:rPr lang="en-US" dirty="0"/>
              <a:t>				TIME</a:t>
            </a:r>
          </a:p>
        </p:txBody>
      </p:sp>
      <p:sp>
        <p:nvSpPr>
          <p:cNvPr id="3" name="Content Placeholder 2">
            <a:extLst>
              <a:ext uri="{FF2B5EF4-FFF2-40B4-BE49-F238E27FC236}">
                <a16:creationId xmlns:a16="http://schemas.microsoft.com/office/drawing/2014/main" id="{9443DF4E-A995-44B5-9AE5-3557E540EEB6}"/>
              </a:ext>
            </a:extLst>
          </p:cNvPr>
          <p:cNvSpPr>
            <a:spLocks noGrp="1"/>
          </p:cNvSpPr>
          <p:nvPr>
            <p:ph idx="1"/>
          </p:nvPr>
        </p:nvSpPr>
        <p:spPr/>
        <p:txBody>
          <a:bodyPr/>
          <a:lstStyle/>
          <a:p>
            <a:r>
              <a:rPr lang="en-US" sz="4000" dirty="0">
                <a:solidFill>
                  <a:srgbClr val="050505"/>
                </a:solidFill>
                <a:effectLst/>
                <a:latin typeface="inherit"/>
                <a:ea typeface="Times New Roman" panose="02020603050405020304" pitchFamily="18" charset="0"/>
                <a:cs typeface="Segoe UI Historic" panose="020B0502040204020203" pitchFamily="34" charset="0"/>
              </a:rPr>
              <a:t>Time is a commodity and only God can redeem it, so don't waste it. Insanity is doing exactly the same thing looking for a different result.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 name="Time is a Commodity">
            <a:hlinkClick r:id="" action="ppaction://media"/>
            <a:extLst>
              <a:ext uri="{FF2B5EF4-FFF2-40B4-BE49-F238E27FC236}">
                <a16:creationId xmlns:a16="http://schemas.microsoft.com/office/drawing/2014/main" id="{8CDD408E-C986-4B47-9C95-D2DBEAAF231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4735286"/>
            <a:ext cx="609600" cy="609600"/>
          </a:xfrm>
          <a:prstGeom prst="rect">
            <a:avLst/>
          </a:prstGeom>
        </p:spPr>
      </p:pic>
    </p:spTree>
    <p:extLst>
      <p:ext uri="{BB962C8B-B14F-4D97-AF65-F5344CB8AC3E}">
        <p14:creationId xmlns:p14="http://schemas.microsoft.com/office/powerpoint/2010/main" val="3463683318"/>
      </p:ext>
    </p:extLst>
  </p:cSld>
  <p:clrMapOvr>
    <a:masterClrMapping/>
  </p:clrMapOvr>
  <p:transition spd="slow" advClick="0" advTm="1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414218-D30A-430F-ABBE-725E2BCB7C77}"/>
              </a:ext>
            </a:extLst>
          </p:cNvPr>
          <p:cNvSpPr txBox="1"/>
          <p:nvPr/>
        </p:nvSpPr>
        <p:spPr>
          <a:xfrm>
            <a:off x="1204686" y="711200"/>
            <a:ext cx="8403771" cy="5332229"/>
          </a:xfrm>
          <a:prstGeom prst="rect">
            <a:avLst/>
          </a:prstGeom>
          <a:noFill/>
        </p:spPr>
        <p:txBody>
          <a:bodyPr wrap="square">
            <a:spAutoFit/>
          </a:bodyPr>
          <a:lstStyle/>
          <a:p>
            <a:pPr marL="0" marR="0">
              <a:lnSpc>
                <a:spcPct val="107000"/>
              </a:lnSpc>
              <a:spcBef>
                <a:spcPts val="0"/>
              </a:spcBef>
              <a:spcAft>
                <a:spcPts val="0"/>
              </a:spcAft>
            </a:pPr>
            <a:r>
              <a:rPr lang="en-US" sz="4000" dirty="0">
                <a:solidFill>
                  <a:srgbClr val="050505"/>
                </a:solidFill>
                <a:effectLst/>
                <a:latin typeface="inherit"/>
                <a:ea typeface="Times New Roman" panose="02020603050405020304" pitchFamily="18" charset="0"/>
                <a:cs typeface="Segoe UI Historic" panose="020B0502040204020203" pitchFamily="34" charset="0"/>
              </a:rPr>
              <a:t>We must all change our own ways, our own thoughts, and our own deeds led by the Word of God and the Holy Spirit. We must grow up IN Christ and let go of our way of doing things.</a:t>
            </a:r>
          </a:p>
          <a:p>
            <a:pPr marL="0" marR="0">
              <a:lnSpc>
                <a:spcPct val="107000"/>
              </a:lnSpc>
              <a:spcBef>
                <a:spcPts val="0"/>
              </a:spcBef>
              <a:spcAft>
                <a:spcPts val="0"/>
              </a:spcAft>
            </a:pPr>
            <a:endParaRPr lang="en-US" sz="4000" dirty="0">
              <a:solidFill>
                <a:srgbClr val="050505"/>
              </a:solidFill>
              <a:latin typeface="inherit"/>
              <a:ea typeface="Times New Roman" panose="02020603050405020304" pitchFamily="18" charset="0"/>
              <a:cs typeface="Segoe UI Historic" panose="020B0502040204020203" pitchFamily="34" charset="0"/>
            </a:endParaRPr>
          </a:p>
          <a:p>
            <a:pPr marL="0" marR="0">
              <a:lnSpc>
                <a:spcPct val="107000"/>
              </a:lnSpc>
              <a:spcBef>
                <a:spcPts val="0"/>
              </a:spcBef>
              <a:spcAft>
                <a:spcPts val="0"/>
              </a:spcAft>
            </a:pPr>
            <a:r>
              <a:rPr lang="en-US" sz="4000" dirty="0">
                <a:solidFill>
                  <a:srgbClr val="050505"/>
                </a:solidFill>
                <a:effectLst/>
                <a:latin typeface="inherit"/>
                <a:ea typeface="Times New Roman" panose="02020603050405020304" pitchFamily="18" charset="0"/>
                <a:cs typeface="Segoe UI Historic" panose="020B0502040204020203" pitchFamily="34" charset="0"/>
              </a:rPr>
              <a:t> It is not working and we are wasting time.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Recorded Sound">
            <a:hlinkClick r:id="" action="ppaction://media"/>
            <a:extLst>
              <a:ext uri="{FF2B5EF4-FFF2-40B4-BE49-F238E27FC236}">
                <a16:creationId xmlns:a16="http://schemas.microsoft.com/office/drawing/2014/main" id="{75FA5AC9-D905-4274-A3B5-2AC72A35CE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44000" y="5738629"/>
            <a:ext cx="609600" cy="609600"/>
          </a:xfrm>
          <a:prstGeom prst="rect">
            <a:avLst/>
          </a:prstGeom>
        </p:spPr>
      </p:pic>
    </p:spTree>
    <p:extLst>
      <p:ext uri="{BB962C8B-B14F-4D97-AF65-F5344CB8AC3E}">
        <p14:creationId xmlns:p14="http://schemas.microsoft.com/office/powerpoint/2010/main" val="3781949048"/>
      </p:ext>
    </p:extLst>
  </p:cSld>
  <p:clrMapOvr>
    <a:masterClrMapping/>
  </p:clrMapOvr>
  <p:transition spd="slow" advClick="0" advTm="2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5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2ABB49-AA4A-4A57-AD9F-5998DC59EE46}"/>
              </a:ext>
            </a:extLst>
          </p:cNvPr>
          <p:cNvSpPr txBox="1"/>
          <p:nvPr/>
        </p:nvSpPr>
        <p:spPr>
          <a:xfrm>
            <a:off x="1436914" y="1015999"/>
            <a:ext cx="7794172" cy="5311069"/>
          </a:xfrm>
          <a:prstGeom prst="rect">
            <a:avLst/>
          </a:prstGeom>
          <a:noFill/>
        </p:spPr>
        <p:txBody>
          <a:bodyPr wrap="square">
            <a:spAutoFit/>
          </a:bodyPr>
          <a:lstStyle/>
          <a:p>
            <a:pPr marL="0" marR="0">
              <a:lnSpc>
                <a:spcPct val="107000"/>
              </a:lnSpc>
              <a:spcBef>
                <a:spcPts val="0"/>
              </a:spcBef>
              <a:spcAft>
                <a:spcPts val="0"/>
              </a:spcAft>
            </a:pPr>
            <a:r>
              <a:rPr lang="en-US" sz="3600" dirty="0">
                <a:solidFill>
                  <a:srgbClr val="050505"/>
                </a:solidFill>
                <a:effectLst/>
                <a:latin typeface="inherit"/>
                <a:ea typeface="Times New Roman" panose="02020603050405020304" pitchFamily="18" charset="0"/>
                <a:cs typeface="Segoe UI Historic" panose="020B0502040204020203" pitchFamily="34" charset="0"/>
              </a:rPr>
              <a:t>God desires to show us a more excellent way so we must ask for wisdom and discernment in this hour and simply obey, and rest IN him. For only he knows the beginning and the end. </a:t>
            </a:r>
          </a:p>
          <a:p>
            <a:pPr marL="0" marR="0">
              <a:lnSpc>
                <a:spcPct val="107000"/>
              </a:lnSpc>
              <a:spcBef>
                <a:spcPts val="0"/>
              </a:spcBef>
              <a:spcAft>
                <a:spcPts val="0"/>
              </a:spcAft>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600" dirty="0">
                <a:solidFill>
                  <a:srgbClr val="050505"/>
                </a:solidFill>
                <a:effectLst/>
                <a:latin typeface="inherit"/>
                <a:ea typeface="Times New Roman" panose="02020603050405020304" pitchFamily="18" charset="0"/>
                <a:cs typeface="Segoe UI Historic" panose="020B0502040204020203" pitchFamily="34" charset="0"/>
              </a:rPr>
              <a:t>Receive your new beginning by allowing him to strip you like an onion and surrendering to his leading.</a:t>
            </a:r>
            <a:endParaRPr lang="en-US" sz="3600" dirty="0"/>
          </a:p>
        </p:txBody>
      </p:sp>
      <p:pic>
        <p:nvPicPr>
          <p:cNvPr id="4" name="New Beginning">
            <a:hlinkClick r:id="" action="ppaction://media"/>
            <a:extLst>
              <a:ext uri="{FF2B5EF4-FFF2-40B4-BE49-F238E27FC236}">
                <a16:creationId xmlns:a16="http://schemas.microsoft.com/office/drawing/2014/main" id="{097E7B0B-A68E-4649-848C-AA6131D80E4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92119" y="5375177"/>
            <a:ext cx="609600" cy="609600"/>
          </a:xfrm>
          <a:prstGeom prst="rect">
            <a:avLst/>
          </a:prstGeom>
        </p:spPr>
      </p:pic>
    </p:spTree>
    <p:extLst>
      <p:ext uri="{BB962C8B-B14F-4D97-AF65-F5344CB8AC3E}">
        <p14:creationId xmlns:p14="http://schemas.microsoft.com/office/powerpoint/2010/main" val="3831775983"/>
      </p:ext>
    </p:extLst>
  </p:cSld>
  <p:clrMapOvr>
    <a:masterClrMapping/>
  </p:clrMapOvr>
  <mc:AlternateContent xmlns:mc="http://schemas.openxmlformats.org/markup-compatibility/2006" xmlns:p14="http://schemas.microsoft.com/office/powerpoint/2010/main">
    <mc:Choice Requires="p14">
      <p:transition spd="slow" p14:dur="3400" advClick="0" advTm="26000">
        <p14:reveal/>
      </p:transition>
    </mc:Choice>
    <mc:Fallback xmlns="">
      <p:transition spd="slow" advClick="0" advTm="2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5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C84597-6EE4-4DCD-BC74-3DB6A3E13A3D}"/>
              </a:ext>
            </a:extLst>
          </p:cNvPr>
          <p:cNvSpPr txBox="1"/>
          <p:nvPr/>
        </p:nvSpPr>
        <p:spPr>
          <a:xfrm>
            <a:off x="1727200" y="972457"/>
            <a:ext cx="7416800" cy="4014945"/>
          </a:xfrm>
          <a:prstGeom prst="rect">
            <a:avLst/>
          </a:prstGeom>
          <a:noFill/>
        </p:spPr>
        <p:txBody>
          <a:bodyPr wrap="square">
            <a:spAutoFit/>
          </a:bodyPr>
          <a:lstStyle/>
          <a:p>
            <a:pPr marL="0" marR="0">
              <a:lnSpc>
                <a:spcPct val="107000"/>
              </a:lnSpc>
              <a:spcBef>
                <a:spcPts val="0"/>
              </a:spcBef>
              <a:spcAft>
                <a:spcPts val="0"/>
              </a:spcAft>
            </a:pPr>
            <a:r>
              <a:rPr lang="en-US" sz="4000" dirty="0">
                <a:solidFill>
                  <a:srgbClr val="050505"/>
                </a:solidFill>
                <a:effectLst/>
                <a:latin typeface="inherit"/>
                <a:ea typeface="Times New Roman" panose="02020603050405020304" pitchFamily="18" charset="0"/>
                <a:cs typeface="Segoe UI Historic" panose="020B0502040204020203" pitchFamily="34" charset="0"/>
              </a:rPr>
              <a:t>Let LOVE set us free so can walk in our promised land. Amen and amen.</a:t>
            </a:r>
          </a:p>
          <a:p>
            <a:pPr marL="0" marR="0">
              <a:lnSpc>
                <a:spcPct val="107000"/>
              </a:lnSpc>
              <a:spcBef>
                <a:spcPts val="0"/>
              </a:spcBef>
              <a:spcAft>
                <a:spcPts val="0"/>
              </a:spcAft>
            </a:pPr>
            <a:endParaRPr lang="en-US" sz="4000" dirty="0">
              <a:solidFill>
                <a:srgbClr val="050505"/>
              </a:solidFill>
              <a:latin typeface="inherit"/>
              <a:ea typeface="Calibri" panose="020F0502020204030204" pitchFamily="34" charset="0"/>
              <a:cs typeface="Segoe UI Historic" panose="020B0502040204020203" pitchFamily="34" charset="0"/>
            </a:endParaRPr>
          </a:p>
          <a:p>
            <a:pPr marL="0" marR="0">
              <a:lnSpc>
                <a:spcPct val="107000"/>
              </a:lnSpc>
              <a:spcBef>
                <a:spcPts val="0"/>
              </a:spcBef>
              <a:spcAft>
                <a:spcPts val="0"/>
              </a:spcAft>
            </a:pPr>
            <a:endParaRPr lang="en-US" sz="4000" dirty="0">
              <a:solidFill>
                <a:srgbClr val="050505"/>
              </a:solidFill>
              <a:effectLst/>
              <a:latin typeface="inherit"/>
              <a:ea typeface="Calibri" panose="020F0502020204030204" pitchFamily="34" charset="0"/>
              <a:cs typeface="Segoe UI Historic" panose="020B0502040204020203" pitchFamily="34" charset="0"/>
            </a:endParaRPr>
          </a:p>
          <a:p>
            <a:pPr marL="0" marR="0">
              <a:lnSpc>
                <a:spcPct val="107000"/>
              </a:lnSpc>
              <a:spcBef>
                <a:spcPts val="0"/>
              </a:spcBef>
              <a:spcAft>
                <a:spcPts val="0"/>
              </a:spcAft>
            </a:pPr>
            <a:r>
              <a:rPr lang="en-US" sz="4000" dirty="0">
                <a:solidFill>
                  <a:srgbClr val="050505"/>
                </a:solidFill>
                <a:latin typeface="inherit"/>
                <a:ea typeface="Calibri" panose="020F0502020204030204" pitchFamily="34" charset="0"/>
                <a:cs typeface="Segoe UI Historic" panose="020B0502040204020203" pitchFamily="34" charset="0"/>
              </a:rPr>
              <a:t>Annamadams.co</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romise land">
            <a:hlinkClick r:id="" action="ppaction://media"/>
            <a:extLst>
              <a:ext uri="{FF2B5EF4-FFF2-40B4-BE49-F238E27FC236}">
                <a16:creationId xmlns:a16="http://schemas.microsoft.com/office/drawing/2014/main" id="{8137CEB5-E4ED-4D7F-B3B3-014D1D3902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66161638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BrushVTI">
  <a:themeElements>
    <a:clrScheme name="AnalogousFromDarkSeedLeftStep">
      <a:dk1>
        <a:srgbClr val="000000"/>
      </a:dk1>
      <a:lt1>
        <a:srgbClr val="FFFFFF"/>
      </a:lt1>
      <a:dk2>
        <a:srgbClr val="1B2F2F"/>
      </a:dk2>
      <a:lt2>
        <a:srgbClr val="F2F3F0"/>
      </a:lt2>
      <a:accent1>
        <a:srgbClr val="633BD5"/>
      </a:accent1>
      <a:accent2>
        <a:srgbClr val="374DC7"/>
      </a:accent2>
      <a:accent3>
        <a:srgbClr val="3B93D5"/>
      </a:accent3>
      <a:accent4>
        <a:srgbClr val="28BDBF"/>
      </a:accent4>
      <a:accent5>
        <a:srgbClr val="36C289"/>
      </a:accent5>
      <a:accent6>
        <a:srgbClr val="29C345"/>
      </a:accent6>
      <a:hlink>
        <a:srgbClr val="349C83"/>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otalTime>466</TotalTime>
  <Words>200</Words>
  <Application>Microsoft Office PowerPoint</Application>
  <PresentationFormat>Widescreen</PresentationFormat>
  <Paragraphs>15</Paragraphs>
  <Slides>6</Slides>
  <Notes>0</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Century Gothic</vt:lpstr>
      <vt:lpstr>Elephant</vt:lpstr>
      <vt:lpstr>inherit</vt:lpstr>
      <vt:lpstr>BrushVTI</vt:lpstr>
      <vt:lpstr>Prepare Ye the Way</vt:lpstr>
      <vt:lpstr>TIME  ….  Ecclesiates 3 </vt:lpstr>
      <vt:lpstr>    TIME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aadams</dc:creator>
  <cp:lastModifiedBy>aadams</cp:lastModifiedBy>
  <cp:revision>19</cp:revision>
  <dcterms:created xsi:type="dcterms:W3CDTF">2021-02-15T20:05:53Z</dcterms:created>
  <dcterms:modified xsi:type="dcterms:W3CDTF">2021-02-24T22:32:46Z</dcterms:modified>
</cp:coreProperties>
</file>